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Advent Pro SemiBold"/>
      <p:regular r:id="rId42"/>
      <p:bold r:id="rId43"/>
      <p:italic r:id="rId44"/>
      <p:boldItalic r:id="rId45"/>
    </p:embeddedFont>
    <p:embeddedFont>
      <p:font typeface="Alumni Sans Pinstripe"/>
      <p:regular r:id="rId46"/>
      <p:italic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Advent Pro ExtraBold"/>
      <p:bold r:id="rId52"/>
      <p:boldItalic r:id="rId53"/>
    </p:embeddedFont>
    <p:embeddedFont>
      <p:font typeface="PT Sans"/>
      <p:regular r:id="rId54"/>
      <p:bold r:id="rId55"/>
      <p:italic r:id="rId56"/>
      <p:boldItalic r:id="rId57"/>
    </p:embeddedFont>
    <p:embeddedFont>
      <p:font typeface="Advent Pr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1416EA-7D08-4E18-BE26-3D00C0671B0E}">
  <a:tblStyle styleId="{741416EA-7D08-4E18-BE26-3D00C0671B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AdventProSemiBold-regular.fntdata"/><Relationship Id="rId41" Type="http://schemas.openxmlformats.org/officeDocument/2006/relationships/slide" Target="slides/slide36.xml"/><Relationship Id="rId44" Type="http://schemas.openxmlformats.org/officeDocument/2006/relationships/font" Target="fonts/AdventProSemiBold-italic.fntdata"/><Relationship Id="rId43" Type="http://schemas.openxmlformats.org/officeDocument/2006/relationships/font" Target="fonts/AdventProSemiBold-bold.fntdata"/><Relationship Id="rId46" Type="http://schemas.openxmlformats.org/officeDocument/2006/relationships/font" Target="fonts/AlumniSansPinstripe-regular.fntdata"/><Relationship Id="rId45" Type="http://schemas.openxmlformats.org/officeDocument/2006/relationships/font" Target="fonts/AdventProSemiBol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regular.fntdata"/><Relationship Id="rId47" Type="http://schemas.openxmlformats.org/officeDocument/2006/relationships/font" Target="fonts/AlumniSansPinstripe-italic.fntdata"/><Relationship Id="rId49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AdventPr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AdventPr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AdventProExtraBold-boldItalic.fntdata"/><Relationship Id="rId52" Type="http://schemas.openxmlformats.org/officeDocument/2006/relationships/font" Target="fonts/AdventProExtraBold-bold.fntdata"/><Relationship Id="rId11" Type="http://schemas.openxmlformats.org/officeDocument/2006/relationships/slide" Target="slides/slide6.xml"/><Relationship Id="rId55" Type="http://schemas.openxmlformats.org/officeDocument/2006/relationships/font" Target="fonts/PTSans-bold.fntdata"/><Relationship Id="rId10" Type="http://schemas.openxmlformats.org/officeDocument/2006/relationships/slide" Target="slides/slide5.xml"/><Relationship Id="rId54" Type="http://schemas.openxmlformats.org/officeDocument/2006/relationships/font" Target="fonts/PTSans-regular.fntdata"/><Relationship Id="rId13" Type="http://schemas.openxmlformats.org/officeDocument/2006/relationships/slide" Target="slides/slide8.xml"/><Relationship Id="rId57" Type="http://schemas.openxmlformats.org/officeDocument/2006/relationships/font" Target="fonts/PTSans-boldItalic.fntdata"/><Relationship Id="rId12" Type="http://schemas.openxmlformats.org/officeDocument/2006/relationships/slide" Target="slides/slide7.xml"/><Relationship Id="rId56" Type="http://schemas.openxmlformats.org/officeDocument/2006/relationships/font" Target="fonts/PTSans-italic.fntdata"/><Relationship Id="rId15" Type="http://schemas.openxmlformats.org/officeDocument/2006/relationships/slide" Target="slides/slide10.xml"/><Relationship Id="rId59" Type="http://schemas.openxmlformats.org/officeDocument/2006/relationships/font" Target="fonts/AdventPro-bold.fntdata"/><Relationship Id="rId14" Type="http://schemas.openxmlformats.org/officeDocument/2006/relationships/slide" Target="slides/slide9.xml"/><Relationship Id="rId58" Type="http://schemas.openxmlformats.org/officeDocument/2006/relationships/font" Target="fonts/AdventPr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9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Google Shape;308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1" name="Google Shape;308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11bc263f502_0_2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11bc263f502_0_2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5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1bc263f502_0_2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7" name="Google Shape;3317;g11bc263f502_0_2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g13ef048210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3" name="Google Shape;3433;g13ef048210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6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Google Shape;3437;g34e6884d246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8" name="Google Shape;3438;g34e6884d246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Google Shape;3442;g34e6884d246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3" name="Google Shape;3443;g34e6884d246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6" name="Shape 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7" name="Google Shape;3447;g34e6884d246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8" name="Google Shape;3448;g34e6884d246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g34e6884d246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3" name="Google Shape;3453;g34e6884d246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6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g34e6884d246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8" name="Google Shape;3458;g34e6884d246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Google Shape;3462;g34e6884d246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3" name="Google Shape;3463;g34e6884d246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g34e6884d246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8" name="Google Shape;3468;g34e6884d246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7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g11bc263f50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9" name="Google Shape;3149;g11bc263f50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g34e6884d246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3" name="Google Shape;3473;g34e6884d246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6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34e732092de_1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34e732092de_1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1" name="Shape 3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" name="Google Shape;3482;g34e732092de_1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3" name="Google Shape;3483;g34e732092de_1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6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34e732092de_1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34e732092de_1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g34e732092de_1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3" name="Google Shape;3493;g34e732092de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g34e732092de_1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8" name="Google Shape;3498;g34e732092de_1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1" name="Shape 3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" name="Google Shape;3502;g34e732092de_1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3" name="Google Shape;3503;g34e732092de_1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g34e732092de_1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8" name="Google Shape;3508;g34e732092de_1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g34e732092de_1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3" name="Google Shape;3513;g34e732092de_1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6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g11bc263f502_0_2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8" name="Google Shape;3518;g11bc263f502_0_2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g11bc263f502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5" name="Google Shape;3155;g11bc263f502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3" name="Shape 3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4" name="Google Shape;3634;g34e732092de_1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5" name="Google Shape;3635;g34e732092de_1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0" name="Shape 3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1" name="Google Shape;3751;g34e6884d246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2" name="Google Shape;3752;g34e6884d246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5" name="Shape 3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6" name="Google Shape;3756;g34e6884d246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7" name="Google Shape;3757;g34e6884d246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0" name="Shape 3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1" name="Google Shape;3761;g34e6884d246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2" name="Google Shape;3762;g34e6884d246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5" name="Shape 3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6" name="Google Shape;3766;g34e6884d246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7" name="Google Shape;3767;g34e6884d246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0" name="Shape 3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1" name="Google Shape;3771;g34e6884d246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2" name="Google Shape;3772;g34e6884d246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7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Google Shape;3778;g12937d05419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9" name="Google Shape;3779;g12937d05419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3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g11bc263f502_0_2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5" name="Google Shape;3165;g11bc263f502_0_2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3" name="Shape 3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" name="Google Shape;3174;g11bc263f502_0_1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5" name="Google Shape;3175;g11bc263f502_0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12937d05419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" name="Google Shape;3183;g12937d05419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g11bc263f502_0_2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9" name="Google Shape;3189;g11bc263f502_0_2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5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3246;g11bc263f502_0_2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7" name="Google Shape;3247;g11bc263f502_0_2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8" name="Shape 3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9" name="Google Shape;3269;g34e732092de_1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0" name="Google Shape;3270;g34e732092de_1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414771" y="4540255"/>
            <a:ext cx="2227588" cy="726522"/>
            <a:chOff x="5608450" y="1680311"/>
            <a:chExt cx="1039375" cy="338989"/>
          </a:xfrm>
        </p:grpSpPr>
        <p:sp>
          <p:nvSpPr>
            <p:cNvPr id="10" name="Google Shape;10;p2"/>
            <p:cNvSpPr/>
            <p:nvPr/>
          </p:nvSpPr>
          <p:spPr>
            <a:xfrm>
              <a:off x="6499882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499882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499882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589025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89025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410738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410738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10738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321595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143309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143309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143309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65022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65022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65022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054166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054166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875879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875879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875879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697593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697593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697593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697593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786736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786736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786736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86736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608450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321595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21595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054166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232452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232452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143309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65022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146930" y="167266"/>
            <a:ext cx="2227589" cy="1527191"/>
            <a:chOff x="5519300" y="372750"/>
            <a:chExt cx="1039375" cy="712575"/>
          </a:xfrm>
        </p:grpSpPr>
        <p:sp>
          <p:nvSpPr>
            <p:cNvPr id="47" name="Google Shape;47;p2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2"/>
          <p:cNvSpPr/>
          <p:nvPr/>
        </p:nvSpPr>
        <p:spPr>
          <a:xfrm>
            <a:off x="3498074" y="-725725"/>
            <a:ext cx="1331400" cy="1331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"/>
          <p:cNvSpPr/>
          <p:nvPr/>
        </p:nvSpPr>
        <p:spPr>
          <a:xfrm>
            <a:off x="818424" y="3693001"/>
            <a:ext cx="3129600" cy="3129600"/>
          </a:xfrm>
          <a:prstGeom prst="blockArc">
            <a:avLst>
              <a:gd fmla="val 10800000" name="adj1"/>
              <a:gd fmla="val 78601" name="adj2"/>
              <a:gd fmla="val 16284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"/>
          <p:cNvSpPr/>
          <p:nvPr/>
        </p:nvSpPr>
        <p:spPr>
          <a:xfrm rot="8403633">
            <a:off x="-1694052" y="-1802996"/>
            <a:ext cx="4684741" cy="4684741"/>
          </a:xfrm>
          <a:prstGeom prst="blockArc">
            <a:avLst>
              <a:gd fmla="val 10800000" name="adj1"/>
              <a:gd fmla="val 21552055" name="adj2"/>
              <a:gd fmla="val 12224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" name="Google Shape;117;p2"/>
          <p:cNvGrpSpPr/>
          <p:nvPr/>
        </p:nvGrpSpPr>
        <p:grpSpPr>
          <a:xfrm>
            <a:off x="7721255" y="539314"/>
            <a:ext cx="709249" cy="339196"/>
            <a:chOff x="5265975" y="1869575"/>
            <a:chExt cx="269400" cy="128825"/>
          </a:xfrm>
        </p:grpSpPr>
        <p:cxnSp>
          <p:nvCxnSpPr>
            <p:cNvPr id="118" name="Google Shape;118;p2"/>
            <p:cNvCxnSpPr/>
            <p:nvPr/>
          </p:nvCxnSpPr>
          <p:spPr>
            <a:xfrm>
              <a:off x="5265975" y="1869575"/>
              <a:ext cx="269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2"/>
            <p:cNvCxnSpPr/>
            <p:nvPr/>
          </p:nvCxnSpPr>
          <p:spPr>
            <a:xfrm>
              <a:off x="5265975" y="1901781"/>
              <a:ext cx="269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Google Shape;120;p2"/>
            <p:cNvCxnSpPr/>
            <p:nvPr/>
          </p:nvCxnSpPr>
          <p:spPr>
            <a:xfrm>
              <a:off x="5265975" y="1933988"/>
              <a:ext cx="269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2"/>
            <p:cNvCxnSpPr/>
            <p:nvPr/>
          </p:nvCxnSpPr>
          <p:spPr>
            <a:xfrm>
              <a:off x="5265975" y="1966194"/>
              <a:ext cx="269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" name="Google Shape;122;p2"/>
            <p:cNvCxnSpPr/>
            <p:nvPr/>
          </p:nvCxnSpPr>
          <p:spPr>
            <a:xfrm>
              <a:off x="5265975" y="1998400"/>
              <a:ext cx="269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3" name="Google Shape;123;p2"/>
          <p:cNvSpPr/>
          <p:nvPr/>
        </p:nvSpPr>
        <p:spPr>
          <a:xfrm>
            <a:off x="1925875" y="4140975"/>
            <a:ext cx="2168100" cy="2168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"/>
          <p:cNvSpPr/>
          <p:nvPr/>
        </p:nvSpPr>
        <p:spPr>
          <a:xfrm rot="-1855996">
            <a:off x="8430736" y="1382619"/>
            <a:ext cx="1934093" cy="1934093"/>
          </a:xfrm>
          <a:prstGeom prst="blockArc">
            <a:avLst>
              <a:gd fmla="val 5958233" name="adj1"/>
              <a:gd fmla="val 17549793" name="adj2"/>
              <a:gd fmla="val 21039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"/>
          <p:cNvSpPr/>
          <p:nvPr/>
        </p:nvSpPr>
        <p:spPr>
          <a:xfrm>
            <a:off x="8581300" y="1240975"/>
            <a:ext cx="1278000" cy="1278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"/>
          <p:cNvSpPr txBox="1"/>
          <p:nvPr>
            <p:ph type="ctrTitle"/>
          </p:nvPr>
        </p:nvSpPr>
        <p:spPr>
          <a:xfrm>
            <a:off x="3817063" y="1228288"/>
            <a:ext cx="4499400" cy="18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7" name="Google Shape;127;p2"/>
          <p:cNvSpPr txBox="1"/>
          <p:nvPr>
            <p:ph idx="1" type="subTitle"/>
          </p:nvPr>
        </p:nvSpPr>
        <p:spPr>
          <a:xfrm>
            <a:off x="6343500" y="3052300"/>
            <a:ext cx="19728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"/>
          <p:cNvSpPr txBox="1"/>
          <p:nvPr>
            <p:ph hasCustomPrompt="1" type="title"/>
          </p:nvPr>
        </p:nvSpPr>
        <p:spPr>
          <a:xfrm>
            <a:off x="1256050" y="1205625"/>
            <a:ext cx="6632100" cy="18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2" name="Google Shape;792;p11"/>
          <p:cNvSpPr txBox="1"/>
          <p:nvPr>
            <p:ph idx="1" type="subTitle"/>
          </p:nvPr>
        </p:nvSpPr>
        <p:spPr>
          <a:xfrm>
            <a:off x="1912038" y="3167400"/>
            <a:ext cx="53199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3" name="Google Shape;793;p11"/>
          <p:cNvSpPr/>
          <p:nvPr/>
        </p:nvSpPr>
        <p:spPr>
          <a:xfrm flipH="1">
            <a:off x="-970367" y="3471285"/>
            <a:ext cx="2574600" cy="2574600"/>
          </a:xfrm>
          <a:prstGeom prst="blockArc">
            <a:avLst>
              <a:gd fmla="val 5958233" name="adj1"/>
              <a:gd fmla="val 18980253" name="adj2"/>
              <a:gd fmla="val 14764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4" name="Google Shape;79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57346" y="4025275"/>
            <a:ext cx="2038800" cy="13578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5" name="Google Shape;795;p11"/>
          <p:cNvGrpSpPr/>
          <p:nvPr/>
        </p:nvGrpSpPr>
        <p:grpSpPr>
          <a:xfrm flipH="1">
            <a:off x="6916420" y="380544"/>
            <a:ext cx="2227588" cy="726522"/>
            <a:chOff x="3799000" y="1820400"/>
            <a:chExt cx="1039375" cy="338989"/>
          </a:xfrm>
        </p:grpSpPr>
        <p:sp>
          <p:nvSpPr>
            <p:cNvPr id="796" name="Google Shape;796;p11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1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1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1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1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3799000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1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32" name="Google Shape;83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9471" y="-171325"/>
            <a:ext cx="1602225" cy="114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45963" y="3471263"/>
            <a:ext cx="921650" cy="1215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4" name="Google Shape;834;p11"/>
          <p:cNvGrpSpPr/>
          <p:nvPr/>
        </p:nvGrpSpPr>
        <p:grpSpPr>
          <a:xfrm flipH="1">
            <a:off x="-206996" y="-68959"/>
            <a:ext cx="2227588" cy="726522"/>
            <a:chOff x="3620725" y="372750"/>
            <a:chExt cx="1039375" cy="338989"/>
          </a:xfrm>
        </p:grpSpPr>
        <p:sp>
          <p:nvSpPr>
            <p:cNvPr id="835" name="Google Shape;835;p11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1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1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1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1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1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1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1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1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1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1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1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1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1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1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1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1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1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1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1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2" name="Google Shape;872;p11"/>
          <p:cNvSpPr/>
          <p:nvPr/>
        </p:nvSpPr>
        <p:spPr>
          <a:xfrm rot="10800000">
            <a:off x="39205" y="-757722"/>
            <a:ext cx="1735200" cy="1735200"/>
          </a:xfrm>
          <a:prstGeom prst="blockArc">
            <a:avLst>
              <a:gd fmla="val 5958233" name="adj1"/>
              <a:gd fmla="val 2313425" name="adj2"/>
              <a:gd fmla="val 22881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11"/>
          <p:cNvSpPr/>
          <p:nvPr/>
        </p:nvSpPr>
        <p:spPr>
          <a:xfrm rot="10800000">
            <a:off x="255950" y="-712275"/>
            <a:ext cx="1643700" cy="1644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4" name="Google Shape;87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787" y="253415"/>
            <a:ext cx="797650" cy="571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4050" y="1410474"/>
            <a:ext cx="1052700" cy="754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33887" y="4366815"/>
            <a:ext cx="797650" cy="571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526681" y="2545244"/>
            <a:ext cx="1164725" cy="835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8" name="Google Shape;878;p11"/>
          <p:cNvGrpSpPr/>
          <p:nvPr/>
        </p:nvGrpSpPr>
        <p:grpSpPr>
          <a:xfrm>
            <a:off x="6889313" y="4472001"/>
            <a:ext cx="2227588" cy="726522"/>
            <a:chOff x="5608450" y="1680311"/>
            <a:chExt cx="1039375" cy="338989"/>
          </a:xfrm>
        </p:grpSpPr>
        <p:sp>
          <p:nvSpPr>
            <p:cNvPr id="879" name="Google Shape;879;p11"/>
            <p:cNvSpPr/>
            <p:nvPr/>
          </p:nvSpPr>
          <p:spPr>
            <a:xfrm>
              <a:off x="6499882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1"/>
            <p:cNvSpPr/>
            <p:nvPr/>
          </p:nvSpPr>
          <p:spPr>
            <a:xfrm>
              <a:off x="6499882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1"/>
            <p:cNvSpPr/>
            <p:nvPr/>
          </p:nvSpPr>
          <p:spPr>
            <a:xfrm>
              <a:off x="6499882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1"/>
            <p:cNvSpPr/>
            <p:nvPr/>
          </p:nvSpPr>
          <p:spPr>
            <a:xfrm>
              <a:off x="6589025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1"/>
            <p:cNvSpPr/>
            <p:nvPr/>
          </p:nvSpPr>
          <p:spPr>
            <a:xfrm>
              <a:off x="6589025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1"/>
            <p:cNvSpPr/>
            <p:nvPr/>
          </p:nvSpPr>
          <p:spPr>
            <a:xfrm>
              <a:off x="6410738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1"/>
            <p:cNvSpPr/>
            <p:nvPr/>
          </p:nvSpPr>
          <p:spPr>
            <a:xfrm>
              <a:off x="6410738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6410738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1"/>
            <p:cNvSpPr/>
            <p:nvPr/>
          </p:nvSpPr>
          <p:spPr>
            <a:xfrm>
              <a:off x="6232452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6232452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6321595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1"/>
            <p:cNvSpPr/>
            <p:nvPr/>
          </p:nvSpPr>
          <p:spPr>
            <a:xfrm>
              <a:off x="6321595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1"/>
            <p:cNvSpPr/>
            <p:nvPr/>
          </p:nvSpPr>
          <p:spPr>
            <a:xfrm>
              <a:off x="6321595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1"/>
            <p:cNvSpPr/>
            <p:nvPr/>
          </p:nvSpPr>
          <p:spPr>
            <a:xfrm>
              <a:off x="6143309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6143309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6143309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1"/>
            <p:cNvSpPr/>
            <p:nvPr/>
          </p:nvSpPr>
          <p:spPr>
            <a:xfrm>
              <a:off x="6143309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5965022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5965022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5965022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5965022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1"/>
            <p:cNvSpPr/>
            <p:nvPr/>
          </p:nvSpPr>
          <p:spPr>
            <a:xfrm>
              <a:off x="6054166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1"/>
            <p:cNvSpPr/>
            <p:nvPr/>
          </p:nvSpPr>
          <p:spPr>
            <a:xfrm>
              <a:off x="6054166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6054166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1"/>
            <p:cNvSpPr/>
            <p:nvPr/>
          </p:nvSpPr>
          <p:spPr>
            <a:xfrm>
              <a:off x="5875879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1"/>
            <p:cNvSpPr/>
            <p:nvPr/>
          </p:nvSpPr>
          <p:spPr>
            <a:xfrm>
              <a:off x="5875879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1"/>
            <p:cNvSpPr/>
            <p:nvPr/>
          </p:nvSpPr>
          <p:spPr>
            <a:xfrm>
              <a:off x="5875879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1"/>
            <p:cNvSpPr/>
            <p:nvPr/>
          </p:nvSpPr>
          <p:spPr>
            <a:xfrm>
              <a:off x="5697593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1"/>
            <p:cNvSpPr/>
            <p:nvPr/>
          </p:nvSpPr>
          <p:spPr>
            <a:xfrm>
              <a:off x="5697593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1"/>
            <p:cNvSpPr/>
            <p:nvPr/>
          </p:nvSpPr>
          <p:spPr>
            <a:xfrm>
              <a:off x="5697593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1"/>
            <p:cNvSpPr/>
            <p:nvPr/>
          </p:nvSpPr>
          <p:spPr>
            <a:xfrm>
              <a:off x="5697593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1"/>
            <p:cNvSpPr/>
            <p:nvPr/>
          </p:nvSpPr>
          <p:spPr>
            <a:xfrm>
              <a:off x="5786736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1"/>
            <p:cNvSpPr/>
            <p:nvPr/>
          </p:nvSpPr>
          <p:spPr>
            <a:xfrm>
              <a:off x="5786736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1"/>
            <p:cNvSpPr/>
            <p:nvPr/>
          </p:nvSpPr>
          <p:spPr>
            <a:xfrm>
              <a:off x="5786736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1"/>
            <p:cNvSpPr/>
            <p:nvPr/>
          </p:nvSpPr>
          <p:spPr>
            <a:xfrm>
              <a:off x="5786736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1"/>
            <p:cNvSpPr/>
            <p:nvPr/>
          </p:nvSpPr>
          <p:spPr>
            <a:xfrm>
              <a:off x="5608450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3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18" name="Google Shape;918;p13"/>
          <p:cNvSpPr txBox="1"/>
          <p:nvPr>
            <p:ph idx="2" type="title"/>
          </p:nvPr>
        </p:nvSpPr>
        <p:spPr>
          <a:xfrm>
            <a:off x="2131850" y="1707300"/>
            <a:ext cx="2109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9" name="Google Shape;919;p13"/>
          <p:cNvSpPr txBox="1"/>
          <p:nvPr>
            <p:ph idx="1" type="subTitle"/>
          </p:nvPr>
        </p:nvSpPr>
        <p:spPr>
          <a:xfrm>
            <a:off x="2131850" y="2129781"/>
            <a:ext cx="2109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0" name="Google Shape;920;p13"/>
          <p:cNvSpPr txBox="1"/>
          <p:nvPr>
            <p:ph idx="3" type="title"/>
          </p:nvPr>
        </p:nvSpPr>
        <p:spPr>
          <a:xfrm>
            <a:off x="5792350" y="1707300"/>
            <a:ext cx="2109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1" name="Google Shape;921;p13"/>
          <p:cNvSpPr txBox="1"/>
          <p:nvPr>
            <p:ph idx="4" type="subTitle"/>
          </p:nvPr>
        </p:nvSpPr>
        <p:spPr>
          <a:xfrm>
            <a:off x="5792350" y="2129781"/>
            <a:ext cx="2109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2" name="Google Shape;922;p13"/>
          <p:cNvSpPr txBox="1"/>
          <p:nvPr>
            <p:ph idx="5" type="title"/>
          </p:nvPr>
        </p:nvSpPr>
        <p:spPr>
          <a:xfrm>
            <a:off x="2131850" y="2954144"/>
            <a:ext cx="2109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3" name="Google Shape;923;p13"/>
          <p:cNvSpPr txBox="1"/>
          <p:nvPr>
            <p:ph idx="6" type="subTitle"/>
          </p:nvPr>
        </p:nvSpPr>
        <p:spPr>
          <a:xfrm>
            <a:off x="2131850" y="3376625"/>
            <a:ext cx="2109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13"/>
          <p:cNvSpPr txBox="1"/>
          <p:nvPr>
            <p:ph idx="7" type="title"/>
          </p:nvPr>
        </p:nvSpPr>
        <p:spPr>
          <a:xfrm>
            <a:off x="5792350" y="2954144"/>
            <a:ext cx="2109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5" name="Google Shape;925;p13"/>
          <p:cNvSpPr txBox="1"/>
          <p:nvPr>
            <p:ph idx="8" type="subTitle"/>
          </p:nvPr>
        </p:nvSpPr>
        <p:spPr>
          <a:xfrm>
            <a:off x="5792350" y="3376626"/>
            <a:ext cx="2109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6" name="Google Shape;926;p13"/>
          <p:cNvSpPr txBox="1"/>
          <p:nvPr>
            <p:ph hasCustomPrompt="1" idx="9" type="title"/>
          </p:nvPr>
        </p:nvSpPr>
        <p:spPr>
          <a:xfrm>
            <a:off x="1242350" y="1951588"/>
            <a:ext cx="8133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7" name="Google Shape;927;p13"/>
          <p:cNvSpPr txBox="1"/>
          <p:nvPr>
            <p:ph hasCustomPrompt="1" idx="13" type="title"/>
          </p:nvPr>
        </p:nvSpPr>
        <p:spPr>
          <a:xfrm>
            <a:off x="1242050" y="3235750"/>
            <a:ext cx="813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8" name="Google Shape;928;p13"/>
          <p:cNvSpPr txBox="1"/>
          <p:nvPr>
            <p:ph hasCustomPrompt="1" idx="14" type="title"/>
          </p:nvPr>
        </p:nvSpPr>
        <p:spPr>
          <a:xfrm>
            <a:off x="4902258" y="1949763"/>
            <a:ext cx="813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9" name="Google Shape;929;p13"/>
          <p:cNvSpPr txBox="1"/>
          <p:nvPr>
            <p:ph hasCustomPrompt="1" idx="15" type="title"/>
          </p:nvPr>
        </p:nvSpPr>
        <p:spPr>
          <a:xfrm>
            <a:off x="4902258" y="3238663"/>
            <a:ext cx="813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930" name="Google Shape;93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537325" y="3653261"/>
            <a:ext cx="2885125" cy="1921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1" name="Google Shape;931;p13"/>
          <p:cNvGrpSpPr/>
          <p:nvPr/>
        </p:nvGrpSpPr>
        <p:grpSpPr>
          <a:xfrm rot="5400000">
            <a:off x="-1082747" y="1310115"/>
            <a:ext cx="2227588" cy="726522"/>
            <a:chOff x="3857800" y="1143286"/>
            <a:chExt cx="1039375" cy="338989"/>
          </a:xfrm>
        </p:grpSpPr>
        <p:sp>
          <p:nvSpPr>
            <p:cNvPr id="932" name="Google Shape;932;p13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" name="Google Shape;962;p13"/>
          <p:cNvGrpSpPr/>
          <p:nvPr/>
        </p:nvGrpSpPr>
        <p:grpSpPr>
          <a:xfrm flipH="1">
            <a:off x="8430779" y="791666"/>
            <a:ext cx="2227588" cy="726522"/>
            <a:chOff x="3620725" y="372750"/>
            <a:chExt cx="1039375" cy="338989"/>
          </a:xfrm>
        </p:grpSpPr>
        <p:sp>
          <p:nvSpPr>
            <p:cNvPr id="963" name="Google Shape;963;p13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3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6" name="Google Shape;996;p13"/>
          <p:cNvSpPr/>
          <p:nvPr/>
        </p:nvSpPr>
        <p:spPr>
          <a:xfrm rot="8403335">
            <a:off x="-394847" y="-476389"/>
            <a:ext cx="1410650" cy="1410650"/>
          </a:xfrm>
          <a:prstGeom prst="blockArc">
            <a:avLst>
              <a:gd fmla="val 10800000" name="adj1"/>
              <a:gd fmla="val 138617" name="adj2"/>
              <a:gd fmla="val 21120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13"/>
          <p:cNvSpPr/>
          <p:nvPr/>
        </p:nvSpPr>
        <p:spPr>
          <a:xfrm>
            <a:off x="-395376" y="-217925"/>
            <a:ext cx="1331400" cy="1331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8" name="Google Shape;998;p13"/>
          <p:cNvGrpSpPr/>
          <p:nvPr/>
        </p:nvGrpSpPr>
        <p:grpSpPr>
          <a:xfrm>
            <a:off x="7753454" y="-41534"/>
            <a:ext cx="2227588" cy="726522"/>
            <a:chOff x="3620725" y="372750"/>
            <a:chExt cx="1039375" cy="338989"/>
          </a:xfrm>
        </p:grpSpPr>
        <p:sp>
          <p:nvSpPr>
            <p:cNvPr id="999" name="Google Shape;999;p13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3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3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3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3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3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3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3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3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3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3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3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3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3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3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3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3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3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3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3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3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3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3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36" name="Google Shape;10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50" y="3899975"/>
            <a:ext cx="1041075" cy="109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7" name="Google Shape;1037;p13"/>
          <p:cNvGrpSpPr/>
          <p:nvPr/>
        </p:nvGrpSpPr>
        <p:grpSpPr>
          <a:xfrm>
            <a:off x="782362" y="4049869"/>
            <a:ext cx="317072" cy="126020"/>
            <a:chOff x="4481802" y="1143286"/>
            <a:chExt cx="147943" cy="58800"/>
          </a:xfrm>
        </p:grpSpPr>
        <p:sp>
          <p:nvSpPr>
            <p:cNvPr id="1038" name="Google Shape;1038;p13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0" name="Google Shape;1040;p13"/>
          <p:cNvGrpSpPr/>
          <p:nvPr/>
        </p:nvGrpSpPr>
        <p:grpSpPr>
          <a:xfrm>
            <a:off x="4850553" y="4656385"/>
            <a:ext cx="2227589" cy="726958"/>
            <a:chOff x="6972150" y="711750"/>
            <a:chExt cx="1039375" cy="339193"/>
          </a:xfrm>
        </p:grpSpPr>
        <p:sp>
          <p:nvSpPr>
            <p:cNvPr id="1041" name="Google Shape;1041;p13"/>
            <p:cNvSpPr/>
            <p:nvPr/>
          </p:nvSpPr>
          <p:spPr>
            <a:xfrm>
              <a:off x="7952725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7774438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3"/>
            <p:cNvSpPr/>
            <p:nvPr/>
          </p:nvSpPr>
          <p:spPr>
            <a:xfrm>
              <a:off x="7596152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3"/>
            <p:cNvSpPr/>
            <p:nvPr/>
          </p:nvSpPr>
          <p:spPr>
            <a:xfrm>
              <a:off x="7507009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7061293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7150436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7863582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7952725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7596152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7596152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7685295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7685295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7507009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7507009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7507009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7328722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7328722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7328722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7417866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7417866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7417866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7239579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7239579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7061293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3"/>
            <p:cNvSpPr/>
            <p:nvPr/>
          </p:nvSpPr>
          <p:spPr>
            <a:xfrm>
              <a:off x="7061293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3"/>
            <p:cNvSpPr/>
            <p:nvPr/>
          </p:nvSpPr>
          <p:spPr>
            <a:xfrm>
              <a:off x="7150436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3"/>
            <p:cNvSpPr/>
            <p:nvPr/>
          </p:nvSpPr>
          <p:spPr>
            <a:xfrm>
              <a:off x="7150436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3"/>
            <p:cNvSpPr/>
            <p:nvPr/>
          </p:nvSpPr>
          <p:spPr>
            <a:xfrm>
              <a:off x="7150436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3"/>
            <p:cNvSpPr/>
            <p:nvPr/>
          </p:nvSpPr>
          <p:spPr>
            <a:xfrm>
              <a:off x="6972150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3"/>
            <p:cNvSpPr/>
            <p:nvPr/>
          </p:nvSpPr>
          <p:spPr>
            <a:xfrm>
              <a:off x="6972150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3"/>
            <p:cNvSpPr/>
            <p:nvPr/>
          </p:nvSpPr>
          <p:spPr>
            <a:xfrm>
              <a:off x="6972150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72" name="Google Shape;10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1775" y="280525"/>
            <a:ext cx="923250" cy="12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13"/>
          <p:cNvSpPr/>
          <p:nvPr/>
        </p:nvSpPr>
        <p:spPr>
          <a:xfrm rot="999904">
            <a:off x="3358951" y="4439227"/>
            <a:ext cx="2408148" cy="2408148"/>
          </a:xfrm>
          <a:prstGeom prst="blockArc">
            <a:avLst>
              <a:gd fmla="val 10800000" name="adj1"/>
              <a:gd fmla="val 122097" name="adj2"/>
              <a:gd fmla="val 15519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_1"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4"/>
          <p:cNvSpPr txBox="1"/>
          <p:nvPr>
            <p:ph type="title"/>
          </p:nvPr>
        </p:nvSpPr>
        <p:spPr>
          <a:xfrm>
            <a:off x="1000772" y="2773363"/>
            <a:ext cx="35676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6" name="Google Shape;1076;p14"/>
          <p:cNvSpPr txBox="1"/>
          <p:nvPr>
            <p:ph hasCustomPrompt="1" idx="2" type="title"/>
          </p:nvPr>
        </p:nvSpPr>
        <p:spPr>
          <a:xfrm>
            <a:off x="2160366" y="1306338"/>
            <a:ext cx="1248300" cy="9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77" name="Google Shape;1077;p14"/>
          <p:cNvSpPr txBox="1"/>
          <p:nvPr>
            <p:ph idx="1" type="subTitle"/>
          </p:nvPr>
        </p:nvSpPr>
        <p:spPr>
          <a:xfrm>
            <a:off x="1410216" y="3586944"/>
            <a:ext cx="2748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8" name="Google Shape;1078;p14"/>
          <p:cNvSpPr/>
          <p:nvPr/>
        </p:nvSpPr>
        <p:spPr>
          <a:xfrm>
            <a:off x="4902603" y="-760147"/>
            <a:ext cx="1602300" cy="1602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4"/>
          <p:cNvSpPr/>
          <p:nvPr/>
        </p:nvSpPr>
        <p:spPr>
          <a:xfrm flipH="1">
            <a:off x="-720049" y="-504550"/>
            <a:ext cx="1970400" cy="1970400"/>
          </a:xfrm>
          <a:prstGeom prst="blockArc">
            <a:avLst>
              <a:gd fmla="val 3139239" name="adj1"/>
              <a:gd fmla="val 14630311" name="adj2"/>
              <a:gd fmla="val 23491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4"/>
          <p:cNvSpPr/>
          <p:nvPr/>
        </p:nvSpPr>
        <p:spPr>
          <a:xfrm>
            <a:off x="-944548" y="147875"/>
            <a:ext cx="1843800" cy="1843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1" name="Google Shape;1081;p14"/>
          <p:cNvGrpSpPr/>
          <p:nvPr/>
        </p:nvGrpSpPr>
        <p:grpSpPr>
          <a:xfrm flipH="1" rot="10800000">
            <a:off x="51449" y="2982274"/>
            <a:ext cx="526334" cy="2227568"/>
            <a:chOff x="9663874" y="1645892"/>
            <a:chExt cx="526334" cy="2227568"/>
          </a:xfrm>
        </p:grpSpPr>
        <p:sp>
          <p:nvSpPr>
            <p:cNvPr id="1082" name="Google Shape;1082;p14"/>
            <p:cNvSpPr/>
            <p:nvPr/>
          </p:nvSpPr>
          <p:spPr>
            <a:xfrm rot="5400000">
              <a:off x="10064208" y="3556408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 rot="5400000">
              <a:off x="9864041" y="3747460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 rot="5400000">
              <a:off x="9663874" y="3747460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 rot="5400000">
              <a:off x="9864041" y="3365357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 rot="5400000">
              <a:off x="9663874" y="3365357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 rot="5400000">
              <a:off x="9864041" y="2983253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 rot="5400000">
              <a:off x="9663874" y="2983253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 rot="5400000">
              <a:off x="9864041" y="3174305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 rot="5400000">
              <a:off x="9864041" y="2792202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 rot="5400000">
              <a:off x="9663874" y="2792202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 rot="5400000">
              <a:off x="10064208" y="2410098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 rot="5400000">
              <a:off x="10064208" y="2601150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 rot="5400000">
              <a:off x="9864041" y="2601150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 rot="5400000">
              <a:off x="10064208" y="2219047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 rot="5400000">
              <a:off x="9864041" y="2219047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 rot="5400000">
              <a:off x="10064208" y="1836943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 rot="5400000">
              <a:off x="9663874" y="1836943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 rot="5400000">
              <a:off x="10064208" y="2027995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 rot="5400000">
              <a:off x="9864041" y="2027995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 rot="5400000">
              <a:off x="9663874" y="2027995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 rot="5400000">
              <a:off x="10064208" y="1645892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 rot="5400000">
              <a:off x="9864041" y="1645892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 rot="5400000">
              <a:off x="9663874" y="1645892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14"/>
          <p:cNvSpPr/>
          <p:nvPr/>
        </p:nvSpPr>
        <p:spPr>
          <a:xfrm>
            <a:off x="5854026" y="386019"/>
            <a:ext cx="5011500" cy="5011500"/>
          </a:xfrm>
          <a:prstGeom prst="blockArc">
            <a:avLst>
              <a:gd fmla="val 3870717" name="adj1"/>
              <a:gd fmla="val 17792570" name="adj2"/>
              <a:gd fmla="val 6946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14"/>
          <p:cNvSpPr/>
          <p:nvPr/>
        </p:nvSpPr>
        <p:spPr>
          <a:xfrm>
            <a:off x="5889126" y="254025"/>
            <a:ext cx="4348500" cy="4350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5"/>
          <p:cNvSpPr txBox="1"/>
          <p:nvPr>
            <p:ph type="title"/>
          </p:nvPr>
        </p:nvSpPr>
        <p:spPr>
          <a:xfrm>
            <a:off x="713425" y="2785350"/>
            <a:ext cx="55323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9" name="Google Shape;1109;p15"/>
          <p:cNvSpPr txBox="1"/>
          <p:nvPr>
            <p:ph idx="1" type="subTitle"/>
          </p:nvPr>
        </p:nvSpPr>
        <p:spPr>
          <a:xfrm>
            <a:off x="713400" y="1220875"/>
            <a:ext cx="5532300" cy="15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10" name="Google Shape;1110;p15"/>
          <p:cNvGrpSpPr/>
          <p:nvPr/>
        </p:nvGrpSpPr>
        <p:grpSpPr>
          <a:xfrm>
            <a:off x="6790803" y="4327010"/>
            <a:ext cx="2227589" cy="726958"/>
            <a:chOff x="6972150" y="711750"/>
            <a:chExt cx="1039375" cy="339193"/>
          </a:xfrm>
        </p:grpSpPr>
        <p:sp>
          <p:nvSpPr>
            <p:cNvPr id="1111" name="Google Shape;1111;p15"/>
            <p:cNvSpPr/>
            <p:nvPr/>
          </p:nvSpPr>
          <p:spPr>
            <a:xfrm>
              <a:off x="7952725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5"/>
            <p:cNvSpPr/>
            <p:nvPr/>
          </p:nvSpPr>
          <p:spPr>
            <a:xfrm>
              <a:off x="7774438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5"/>
            <p:cNvSpPr/>
            <p:nvPr/>
          </p:nvSpPr>
          <p:spPr>
            <a:xfrm>
              <a:off x="7596152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5"/>
            <p:cNvSpPr/>
            <p:nvPr/>
          </p:nvSpPr>
          <p:spPr>
            <a:xfrm>
              <a:off x="7507009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5"/>
            <p:cNvSpPr/>
            <p:nvPr/>
          </p:nvSpPr>
          <p:spPr>
            <a:xfrm>
              <a:off x="7061293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5"/>
            <p:cNvSpPr/>
            <p:nvPr/>
          </p:nvSpPr>
          <p:spPr>
            <a:xfrm>
              <a:off x="7150436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5"/>
            <p:cNvSpPr/>
            <p:nvPr/>
          </p:nvSpPr>
          <p:spPr>
            <a:xfrm>
              <a:off x="6972150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5"/>
            <p:cNvSpPr/>
            <p:nvPr/>
          </p:nvSpPr>
          <p:spPr>
            <a:xfrm>
              <a:off x="7863582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5"/>
            <p:cNvSpPr/>
            <p:nvPr/>
          </p:nvSpPr>
          <p:spPr>
            <a:xfrm>
              <a:off x="7952725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5"/>
            <p:cNvSpPr/>
            <p:nvPr/>
          </p:nvSpPr>
          <p:spPr>
            <a:xfrm>
              <a:off x="7596152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5"/>
            <p:cNvSpPr/>
            <p:nvPr/>
          </p:nvSpPr>
          <p:spPr>
            <a:xfrm>
              <a:off x="7596152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5"/>
            <p:cNvSpPr/>
            <p:nvPr/>
          </p:nvSpPr>
          <p:spPr>
            <a:xfrm>
              <a:off x="7685295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5"/>
            <p:cNvSpPr/>
            <p:nvPr/>
          </p:nvSpPr>
          <p:spPr>
            <a:xfrm>
              <a:off x="7685295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5"/>
            <p:cNvSpPr/>
            <p:nvPr/>
          </p:nvSpPr>
          <p:spPr>
            <a:xfrm>
              <a:off x="7507009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5"/>
            <p:cNvSpPr/>
            <p:nvPr/>
          </p:nvSpPr>
          <p:spPr>
            <a:xfrm>
              <a:off x="7507009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5"/>
            <p:cNvSpPr/>
            <p:nvPr/>
          </p:nvSpPr>
          <p:spPr>
            <a:xfrm>
              <a:off x="7507009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5"/>
            <p:cNvSpPr/>
            <p:nvPr/>
          </p:nvSpPr>
          <p:spPr>
            <a:xfrm>
              <a:off x="7328722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5"/>
            <p:cNvSpPr/>
            <p:nvPr/>
          </p:nvSpPr>
          <p:spPr>
            <a:xfrm>
              <a:off x="7328722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5"/>
            <p:cNvSpPr/>
            <p:nvPr/>
          </p:nvSpPr>
          <p:spPr>
            <a:xfrm>
              <a:off x="7328722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5"/>
            <p:cNvSpPr/>
            <p:nvPr/>
          </p:nvSpPr>
          <p:spPr>
            <a:xfrm>
              <a:off x="7417866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5"/>
            <p:cNvSpPr/>
            <p:nvPr/>
          </p:nvSpPr>
          <p:spPr>
            <a:xfrm>
              <a:off x="7417866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5"/>
            <p:cNvSpPr/>
            <p:nvPr/>
          </p:nvSpPr>
          <p:spPr>
            <a:xfrm>
              <a:off x="7417866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5"/>
            <p:cNvSpPr/>
            <p:nvPr/>
          </p:nvSpPr>
          <p:spPr>
            <a:xfrm>
              <a:off x="7239579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5"/>
            <p:cNvSpPr/>
            <p:nvPr/>
          </p:nvSpPr>
          <p:spPr>
            <a:xfrm>
              <a:off x="7239579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5"/>
            <p:cNvSpPr/>
            <p:nvPr/>
          </p:nvSpPr>
          <p:spPr>
            <a:xfrm>
              <a:off x="7061293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5"/>
            <p:cNvSpPr/>
            <p:nvPr/>
          </p:nvSpPr>
          <p:spPr>
            <a:xfrm>
              <a:off x="7061293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5"/>
            <p:cNvSpPr/>
            <p:nvPr/>
          </p:nvSpPr>
          <p:spPr>
            <a:xfrm>
              <a:off x="7150436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5"/>
            <p:cNvSpPr/>
            <p:nvPr/>
          </p:nvSpPr>
          <p:spPr>
            <a:xfrm>
              <a:off x="7150436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5"/>
            <p:cNvSpPr/>
            <p:nvPr/>
          </p:nvSpPr>
          <p:spPr>
            <a:xfrm>
              <a:off x="7150436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5"/>
            <p:cNvSpPr/>
            <p:nvPr/>
          </p:nvSpPr>
          <p:spPr>
            <a:xfrm>
              <a:off x="6972150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5"/>
            <p:cNvSpPr/>
            <p:nvPr/>
          </p:nvSpPr>
          <p:spPr>
            <a:xfrm>
              <a:off x="6972150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5"/>
            <p:cNvSpPr/>
            <p:nvPr/>
          </p:nvSpPr>
          <p:spPr>
            <a:xfrm>
              <a:off x="6972150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3" name="Google Shape;1143;p15"/>
          <p:cNvGrpSpPr/>
          <p:nvPr/>
        </p:nvGrpSpPr>
        <p:grpSpPr>
          <a:xfrm flipH="1">
            <a:off x="7179080" y="606666"/>
            <a:ext cx="2227589" cy="1527191"/>
            <a:chOff x="5519300" y="372750"/>
            <a:chExt cx="1039375" cy="712575"/>
          </a:xfrm>
        </p:grpSpPr>
        <p:sp>
          <p:nvSpPr>
            <p:cNvPr id="1144" name="Google Shape;1144;p15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5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5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5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5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5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5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5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5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5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5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5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5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5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5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5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5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5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5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5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5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1" name="Google Shape;1211;p15"/>
          <p:cNvSpPr/>
          <p:nvPr/>
        </p:nvSpPr>
        <p:spPr>
          <a:xfrm flipH="1">
            <a:off x="-844101" y="4093890"/>
            <a:ext cx="1916700" cy="1916700"/>
          </a:xfrm>
          <a:prstGeom prst="blockArc">
            <a:avLst>
              <a:gd fmla="val 7189467" name="adj1"/>
              <a:gd fmla="val 18520015" name="adj2"/>
              <a:gd fmla="val 23038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6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1214" name="Google Shape;1214;p16"/>
          <p:cNvGrpSpPr/>
          <p:nvPr/>
        </p:nvGrpSpPr>
        <p:grpSpPr>
          <a:xfrm flipH="1" rot="-5400000">
            <a:off x="7821325" y="679905"/>
            <a:ext cx="2227588" cy="726522"/>
            <a:chOff x="3799000" y="1820400"/>
            <a:chExt cx="1039375" cy="338989"/>
          </a:xfrm>
        </p:grpSpPr>
        <p:sp>
          <p:nvSpPr>
            <p:cNvPr id="1215" name="Google Shape;1215;p16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6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6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6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6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6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6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6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6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6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6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0" name="Google Shape;1250;p16"/>
          <p:cNvGrpSpPr/>
          <p:nvPr/>
        </p:nvGrpSpPr>
        <p:grpSpPr>
          <a:xfrm flipH="1">
            <a:off x="-1654513" y="2869728"/>
            <a:ext cx="2227589" cy="1527191"/>
            <a:chOff x="5519300" y="372750"/>
            <a:chExt cx="1039375" cy="712575"/>
          </a:xfrm>
        </p:grpSpPr>
        <p:sp>
          <p:nvSpPr>
            <p:cNvPr id="1251" name="Google Shape;1251;p16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6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6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6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6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6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6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6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6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6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6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6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6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8" name="Google Shape;1318;p16"/>
          <p:cNvSpPr/>
          <p:nvPr/>
        </p:nvSpPr>
        <p:spPr>
          <a:xfrm flipH="1" rot="899876">
            <a:off x="-1364959" y="4184160"/>
            <a:ext cx="2180581" cy="2180581"/>
          </a:xfrm>
          <a:prstGeom prst="blockArc">
            <a:avLst>
              <a:gd fmla="val 10010889" name="adj1"/>
              <a:gd fmla="val 18123158" name="adj2"/>
              <a:gd fmla="val 29946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16"/>
          <p:cNvSpPr/>
          <p:nvPr/>
        </p:nvSpPr>
        <p:spPr>
          <a:xfrm flipH="1">
            <a:off x="-850779" y="4573892"/>
            <a:ext cx="1658700" cy="16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16"/>
          <p:cNvSpPr/>
          <p:nvPr/>
        </p:nvSpPr>
        <p:spPr>
          <a:xfrm>
            <a:off x="8681330" y="1443900"/>
            <a:ext cx="2670600" cy="2670600"/>
          </a:xfrm>
          <a:prstGeom prst="blockArc">
            <a:avLst>
              <a:gd fmla="val 5318277" name="adj1"/>
              <a:gd fmla="val 17376266" name="adj2"/>
              <a:gd fmla="val 8497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16"/>
          <p:cNvSpPr/>
          <p:nvPr/>
        </p:nvSpPr>
        <p:spPr>
          <a:xfrm>
            <a:off x="8776832" y="1556676"/>
            <a:ext cx="1958400" cy="195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16"/>
          <p:cNvSpPr/>
          <p:nvPr/>
        </p:nvSpPr>
        <p:spPr>
          <a:xfrm flipH="1" rot="3508339">
            <a:off x="-1727887" y="-2075610"/>
            <a:ext cx="2906424" cy="2906424"/>
          </a:xfrm>
          <a:prstGeom prst="blockArc">
            <a:avLst>
              <a:gd fmla="val 5318277" name="adj1"/>
              <a:gd fmla="val 17556576" name="adj2"/>
              <a:gd fmla="val 15751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7"/>
          <p:cNvSpPr txBox="1"/>
          <p:nvPr>
            <p:ph type="title"/>
          </p:nvPr>
        </p:nvSpPr>
        <p:spPr>
          <a:xfrm>
            <a:off x="4450946" y="1493550"/>
            <a:ext cx="3493200" cy="12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25" name="Google Shape;1325;p17"/>
          <p:cNvSpPr txBox="1"/>
          <p:nvPr>
            <p:ph idx="1" type="subTitle"/>
          </p:nvPr>
        </p:nvSpPr>
        <p:spPr>
          <a:xfrm>
            <a:off x="4450925" y="2634150"/>
            <a:ext cx="3493200" cy="1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6" name="Google Shape;1326;p17"/>
          <p:cNvSpPr/>
          <p:nvPr/>
        </p:nvSpPr>
        <p:spPr>
          <a:xfrm rot="-5400000">
            <a:off x="3094299" y="4025425"/>
            <a:ext cx="2102100" cy="2102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7" name="Google Shape;1327;p17"/>
          <p:cNvGrpSpPr/>
          <p:nvPr/>
        </p:nvGrpSpPr>
        <p:grpSpPr>
          <a:xfrm>
            <a:off x="7342730" y="-239484"/>
            <a:ext cx="2227589" cy="1527191"/>
            <a:chOff x="5519300" y="372750"/>
            <a:chExt cx="1039375" cy="712575"/>
          </a:xfrm>
        </p:grpSpPr>
        <p:sp>
          <p:nvSpPr>
            <p:cNvPr id="1328" name="Google Shape;1328;p17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7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7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7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7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7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7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7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7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7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7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7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7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7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7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7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7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7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7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7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7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7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7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7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7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7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7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7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5" name="Google Shape;1395;p17"/>
          <p:cNvSpPr/>
          <p:nvPr/>
        </p:nvSpPr>
        <p:spPr>
          <a:xfrm rot="-1856039">
            <a:off x="8454804" y="1900412"/>
            <a:ext cx="2574846" cy="2574846"/>
          </a:xfrm>
          <a:prstGeom prst="blockArc">
            <a:avLst>
              <a:gd fmla="val 5958233" name="adj1"/>
              <a:gd fmla="val 17463104" name="adj2"/>
              <a:gd fmla="val 15066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17"/>
          <p:cNvSpPr/>
          <p:nvPr/>
        </p:nvSpPr>
        <p:spPr>
          <a:xfrm>
            <a:off x="8472788" y="1832675"/>
            <a:ext cx="1812300" cy="1812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17"/>
          <p:cNvSpPr/>
          <p:nvPr/>
        </p:nvSpPr>
        <p:spPr>
          <a:xfrm rot="-6009249">
            <a:off x="4503832" y="-1121226"/>
            <a:ext cx="2030097" cy="2030097"/>
          </a:xfrm>
          <a:prstGeom prst="blockArc">
            <a:avLst>
              <a:gd fmla="val 5958233" name="adj1"/>
              <a:gd fmla="val 17663173" name="adj2"/>
              <a:gd fmla="val 24970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17"/>
          <p:cNvSpPr/>
          <p:nvPr/>
        </p:nvSpPr>
        <p:spPr>
          <a:xfrm rot="-8814536">
            <a:off x="-1455112" y="-720135"/>
            <a:ext cx="3302921" cy="3302921"/>
          </a:xfrm>
          <a:prstGeom prst="blockArc">
            <a:avLst>
              <a:gd fmla="val 5958233" name="adj1"/>
              <a:gd fmla="val 15340052" name="adj2"/>
              <a:gd fmla="val 8595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8"/>
          <p:cNvSpPr txBox="1"/>
          <p:nvPr>
            <p:ph idx="1" type="subTitle"/>
          </p:nvPr>
        </p:nvSpPr>
        <p:spPr>
          <a:xfrm>
            <a:off x="5406338" y="3248988"/>
            <a:ext cx="23457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1" name="Google Shape;1401;p18"/>
          <p:cNvSpPr txBox="1"/>
          <p:nvPr>
            <p:ph type="title"/>
          </p:nvPr>
        </p:nvSpPr>
        <p:spPr>
          <a:xfrm>
            <a:off x="5406338" y="847788"/>
            <a:ext cx="2345700" cy="24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1402" name="Google Shape;1402;p18"/>
          <p:cNvGrpSpPr/>
          <p:nvPr/>
        </p:nvGrpSpPr>
        <p:grpSpPr>
          <a:xfrm rot="5400000">
            <a:off x="7715578" y="1640303"/>
            <a:ext cx="2227588" cy="726522"/>
            <a:chOff x="3857800" y="1143286"/>
            <a:chExt cx="1039375" cy="338989"/>
          </a:xfrm>
        </p:grpSpPr>
        <p:sp>
          <p:nvSpPr>
            <p:cNvPr id="1403" name="Google Shape;1403;p18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8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8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8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8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8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3" name="Google Shape;1433;p18"/>
          <p:cNvSpPr/>
          <p:nvPr/>
        </p:nvSpPr>
        <p:spPr>
          <a:xfrm>
            <a:off x="7939983" y="-460465"/>
            <a:ext cx="2574600" cy="2574600"/>
          </a:xfrm>
          <a:prstGeom prst="blockArc">
            <a:avLst>
              <a:gd fmla="val 4995051" name="adj1"/>
              <a:gd fmla="val 15534555" name="adj2"/>
              <a:gd fmla="val 12473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18"/>
          <p:cNvSpPr/>
          <p:nvPr/>
        </p:nvSpPr>
        <p:spPr>
          <a:xfrm>
            <a:off x="8118303" y="-528275"/>
            <a:ext cx="2175600" cy="2176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5" name="Google Shape;1435;p18"/>
          <p:cNvGrpSpPr/>
          <p:nvPr/>
        </p:nvGrpSpPr>
        <p:grpSpPr>
          <a:xfrm>
            <a:off x="3961221" y="4604105"/>
            <a:ext cx="2227588" cy="726522"/>
            <a:chOff x="5608450" y="1680311"/>
            <a:chExt cx="1039375" cy="338989"/>
          </a:xfrm>
        </p:grpSpPr>
        <p:sp>
          <p:nvSpPr>
            <p:cNvPr id="1436" name="Google Shape;1436;p18"/>
            <p:cNvSpPr/>
            <p:nvPr/>
          </p:nvSpPr>
          <p:spPr>
            <a:xfrm>
              <a:off x="6499882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6499882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6499882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8"/>
            <p:cNvSpPr/>
            <p:nvPr/>
          </p:nvSpPr>
          <p:spPr>
            <a:xfrm>
              <a:off x="6589025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8"/>
            <p:cNvSpPr/>
            <p:nvPr/>
          </p:nvSpPr>
          <p:spPr>
            <a:xfrm>
              <a:off x="6589025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6410738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6410738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6410738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6232452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8"/>
            <p:cNvSpPr/>
            <p:nvPr/>
          </p:nvSpPr>
          <p:spPr>
            <a:xfrm>
              <a:off x="6232452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8"/>
            <p:cNvSpPr/>
            <p:nvPr/>
          </p:nvSpPr>
          <p:spPr>
            <a:xfrm>
              <a:off x="6321595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6321595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6321595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6143309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6143309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8"/>
            <p:cNvSpPr/>
            <p:nvPr/>
          </p:nvSpPr>
          <p:spPr>
            <a:xfrm>
              <a:off x="6143309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8"/>
            <p:cNvSpPr/>
            <p:nvPr/>
          </p:nvSpPr>
          <p:spPr>
            <a:xfrm>
              <a:off x="6143309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8"/>
            <p:cNvSpPr/>
            <p:nvPr/>
          </p:nvSpPr>
          <p:spPr>
            <a:xfrm>
              <a:off x="5965022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8"/>
            <p:cNvSpPr/>
            <p:nvPr/>
          </p:nvSpPr>
          <p:spPr>
            <a:xfrm>
              <a:off x="5965022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8"/>
            <p:cNvSpPr/>
            <p:nvPr/>
          </p:nvSpPr>
          <p:spPr>
            <a:xfrm>
              <a:off x="5965022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5965022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6054166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6054166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6054166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8"/>
            <p:cNvSpPr/>
            <p:nvPr/>
          </p:nvSpPr>
          <p:spPr>
            <a:xfrm>
              <a:off x="5875879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8"/>
            <p:cNvSpPr/>
            <p:nvPr/>
          </p:nvSpPr>
          <p:spPr>
            <a:xfrm>
              <a:off x="5875879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8"/>
            <p:cNvSpPr/>
            <p:nvPr/>
          </p:nvSpPr>
          <p:spPr>
            <a:xfrm>
              <a:off x="5875879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8"/>
            <p:cNvSpPr/>
            <p:nvPr/>
          </p:nvSpPr>
          <p:spPr>
            <a:xfrm>
              <a:off x="5697593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8"/>
            <p:cNvSpPr/>
            <p:nvPr/>
          </p:nvSpPr>
          <p:spPr>
            <a:xfrm>
              <a:off x="5697593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8"/>
            <p:cNvSpPr/>
            <p:nvPr/>
          </p:nvSpPr>
          <p:spPr>
            <a:xfrm>
              <a:off x="5697593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8"/>
            <p:cNvSpPr/>
            <p:nvPr/>
          </p:nvSpPr>
          <p:spPr>
            <a:xfrm>
              <a:off x="5697593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8"/>
            <p:cNvSpPr/>
            <p:nvPr/>
          </p:nvSpPr>
          <p:spPr>
            <a:xfrm>
              <a:off x="5786736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8"/>
            <p:cNvSpPr/>
            <p:nvPr/>
          </p:nvSpPr>
          <p:spPr>
            <a:xfrm>
              <a:off x="5786736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8"/>
            <p:cNvSpPr/>
            <p:nvPr/>
          </p:nvSpPr>
          <p:spPr>
            <a:xfrm>
              <a:off x="5786736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8"/>
            <p:cNvSpPr/>
            <p:nvPr/>
          </p:nvSpPr>
          <p:spPr>
            <a:xfrm>
              <a:off x="5786736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8"/>
            <p:cNvSpPr/>
            <p:nvPr/>
          </p:nvSpPr>
          <p:spPr>
            <a:xfrm>
              <a:off x="5608450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p18"/>
          <p:cNvSpPr/>
          <p:nvPr>
            <p:ph idx="2" type="pic"/>
          </p:nvPr>
        </p:nvSpPr>
        <p:spPr>
          <a:xfrm>
            <a:off x="-597325" y="-973050"/>
            <a:ext cx="5239500" cy="52395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9"/>
          <p:cNvSpPr txBox="1"/>
          <p:nvPr>
            <p:ph idx="1" type="subTitle"/>
          </p:nvPr>
        </p:nvSpPr>
        <p:spPr>
          <a:xfrm>
            <a:off x="1261600" y="3442625"/>
            <a:ext cx="3045600" cy="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5" name="Google Shape;1475;p19"/>
          <p:cNvSpPr txBox="1"/>
          <p:nvPr>
            <p:ph type="title"/>
          </p:nvPr>
        </p:nvSpPr>
        <p:spPr>
          <a:xfrm>
            <a:off x="1261600" y="2754425"/>
            <a:ext cx="3045600" cy="7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1476" name="Google Shape;1476;p19"/>
          <p:cNvGrpSpPr/>
          <p:nvPr/>
        </p:nvGrpSpPr>
        <p:grpSpPr>
          <a:xfrm>
            <a:off x="5306305" y="3420416"/>
            <a:ext cx="2227589" cy="1527191"/>
            <a:chOff x="5519300" y="372750"/>
            <a:chExt cx="1039375" cy="712575"/>
          </a:xfrm>
        </p:grpSpPr>
        <p:sp>
          <p:nvSpPr>
            <p:cNvPr id="1477" name="Google Shape;1477;p19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9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9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9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9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9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9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9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9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9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9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9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9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9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9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9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9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9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9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9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9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9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9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9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9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9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9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9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9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9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9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9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9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9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9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9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9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9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9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9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9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9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9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9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9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9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9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9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9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9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9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9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9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9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9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9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9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4" name="Google Shape;1544;p19"/>
          <p:cNvSpPr/>
          <p:nvPr/>
        </p:nvSpPr>
        <p:spPr>
          <a:xfrm rot="5400000">
            <a:off x="4155725" y="4470421"/>
            <a:ext cx="1647000" cy="1647000"/>
          </a:xfrm>
          <a:prstGeom prst="blockArc">
            <a:avLst>
              <a:gd fmla="val 4879357" name="adj1"/>
              <a:gd fmla="val 17324067" name="adj2"/>
              <a:gd fmla="val 25794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19"/>
          <p:cNvSpPr/>
          <p:nvPr/>
        </p:nvSpPr>
        <p:spPr>
          <a:xfrm flipH="1" rot="10800000">
            <a:off x="4073085" y="4576593"/>
            <a:ext cx="1526700" cy="1527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19"/>
          <p:cNvSpPr/>
          <p:nvPr/>
        </p:nvSpPr>
        <p:spPr>
          <a:xfrm flipH="1">
            <a:off x="-1308567" y="-93890"/>
            <a:ext cx="2574600" cy="2574600"/>
          </a:xfrm>
          <a:prstGeom prst="blockArc">
            <a:avLst>
              <a:gd fmla="val 4879357" name="adj1"/>
              <a:gd fmla="val 17463104" name="adj2"/>
              <a:gd fmla="val 15066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19"/>
          <p:cNvSpPr/>
          <p:nvPr/>
        </p:nvSpPr>
        <p:spPr>
          <a:xfrm flipH="1">
            <a:off x="-564297" y="-161700"/>
            <a:ext cx="1812300" cy="1812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8" name="Google Shape;1548;p19"/>
          <p:cNvGrpSpPr/>
          <p:nvPr/>
        </p:nvGrpSpPr>
        <p:grpSpPr>
          <a:xfrm flipH="1">
            <a:off x="7316928" y="167285"/>
            <a:ext cx="2227589" cy="726958"/>
            <a:chOff x="6972150" y="711750"/>
            <a:chExt cx="1039375" cy="339193"/>
          </a:xfrm>
        </p:grpSpPr>
        <p:sp>
          <p:nvSpPr>
            <p:cNvPr id="1549" name="Google Shape;1549;p19"/>
            <p:cNvSpPr/>
            <p:nvPr/>
          </p:nvSpPr>
          <p:spPr>
            <a:xfrm>
              <a:off x="7952725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9"/>
            <p:cNvSpPr/>
            <p:nvPr/>
          </p:nvSpPr>
          <p:spPr>
            <a:xfrm>
              <a:off x="7774438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9"/>
            <p:cNvSpPr/>
            <p:nvPr/>
          </p:nvSpPr>
          <p:spPr>
            <a:xfrm>
              <a:off x="7596152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7507009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9"/>
            <p:cNvSpPr/>
            <p:nvPr/>
          </p:nvSpPr>
          <p:spPr>
            <a:xfrm>
              <a:off x="7061293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9"/>
            <p:cNvSpPr/>
            <p:nvPr/>
          </p:nvSpPr>
          <p:spPr>
            <a:xfrm>
              <a:off x="7150436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6972150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9"/>
            <p:cNvSpPr/>
            <p:nvPr/>
          </p:nvSpPr>
          <p:spPr>
            <a:xfrm>
              <a:off x="7863582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9"/>
            <p:cNvSpPr/>
            <p:nvPr/>
          </p:nvSpPr>
          <p:spPr>
            <a:xfrm>
              <a:off x="7952725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9"/>
            <p:cNvSpPr/>
            <p:nvPr/>
          </p:nvSpPr>
          <p:spPr>
            <a:xfrm>
              <a:off x="7596152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9"/>
            <p:cNvSpPr/>
            <p:nvPr/>
          </p:nvSpPr>
          <p:spPr>
            <a:xfrm>
              <a:off x="7596152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9"/>
            <p:cNvSpPr/>
            <p:nvPr/>
          </p:nvSpPr>
          <p:spPr>
            <a:xfrm>
              <a:off x="7685295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9"/>
            <p:cNvSpPr/>
            <p:nvPr/>
          </p:nvSpPr>
          <p:spPr>
            <a:xfrm>
              <a:off x="7685295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7507009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7507009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7507009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7328722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7328722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7328722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7417866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7417866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7417866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7239579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9"/>
            <p:cNvSpPr/>
            <p:nvPr/>
          </p:nvSpPr>
          <p:spPr>
            <a:xfrm>
              <a:off x="7239579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9"/>
            <p:cNvSpPr/>
            <p:nvPr/>
          </p:nvSpPr>
          <p:spPr>
            <a:xfrm>
              <a:off x="7061293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7061293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9"/>
            <p:cNvSpPr/>
            <p:nvPr/>
          </p:nvSpPr>
          <p:spPr>
            <a:xfrm>
              <a:off x="7150436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9"/>
            <p:cNvSpPr/>
            <p:nvPr/>
          </p:nvSpPr>
          <p:spPr>
            <a:xfrm>
              <a:off x="7150436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7150436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6972150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6972150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6972150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0"/>
          <p:cNvSpPr/>
          <p:nvPr/>
        </p:nvSpPr>
        <p:spPr>
          <a:xfrm rot="-5400000">
            <a:off x="2057213" y="-1133420"/>
            <a:ext cx="2574600" cy="2574600"/>
          </a:xfrm>
          <a:prstGeom prst="blockArc">
            <a:avLst>
              <a:gd fmla="val 3945880" name="adj1"/>
              <a:gd fmla="val 17571315" name="adj2"/>
              <a:gd fmla="val 9166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20"/>
          <p:cNvSpPr txBox="1"/>
          <p:nvPr>
            <p:ph idx="1" type="subTitle"/>
          </p:nvPr>
        </p:nvSpPr>
        <p:spPr>
          <a:xfrm>
            <a:off x="4742550" y="2525550"/>
            <a:ext cx="3278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4" name="Google Shape;1584;p20"/>
          <p:cNvSpPr txBox="1"/>
          <p:nvPr>
            <p:ph type="title"/>
          </p:nvPr>
        </p:nvSpPr>
        <p:spPr>
          <a:xfrm>
            <a:off x="4742550" y="1786650"/>
            <a:ext cx="3278400" cy="7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85" name="Google Shape;1585;p20"/>
          <p:cNvSpPr/>
          <p:nvPr/>
        </p:nvSpPr>
        <p:spPr>
          <a:xfrm rot="-5400000">
            <a:off x="2294425" y="-560575"/>
            <a:ext cx="1900500" cy="1901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6" name="Google Shape;1586;p20"/>
          <p:cNvGrpSpPr/>
          <p:nvPr/>
        </p:nvGrpSpPr>
        <p:grpSpPr>
          <a:xfrm>
            <a:off x="269278" y="4129948"/>
            <a:ext cx="2227589" cy="726958"/>
            <a:chOff x="6972150" y="711750"/>
            <a:chExt cx="1039375" cy="339193"/>
          </a:xfrm>
        </p:grpSpPr>
        <p:sp>
          <p:nvSpPr>
            <p:cNvPr id="1587" name="Google Shape;1587;p20"/>
            <p:cNvSpPr/>
            <p:nvPr/>
          </p:nvSpPr>
          <p:spPr>
            <a:xfrm>
              <a:off x="7952725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0"/>
            <p:cNvSpPr/>
            <p:nvPr/>
          </p:nvSpPr>
          <p:spPr>
            <a:xfrm>
              <a:off x="7774438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7596152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7507009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7061293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0"/>
            <p:cNvSpPr/>
            <p:nvPr/>
          </p:nvSpPr>
          <p:spPr>
            <a:xfrm>
              <a:off x="7150436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6972150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7863582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7952725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7596152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7596152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0"/>
            <p:cNvSpPr/>
            <p:nvPr/>
          </p:nvSpPr>
          <p:spPr>
            <a:xfrm>
              <a:off x="7685295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0"/>
            <p:cNvSpPr/>
            <p:nvPr/>
          </p:nvSpPr>
          <p:spPr>
            <a:xfrm>
              <a:off x="7685295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0"/>
            <p:cNvSpPr/>
            <p:nvPr/>
          </p:nvSpPr>
          <p:spPr>
            <a:xfrm>
              <a:off x="7507009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0"/>
            <p:cNvSpPr/>
            <p:nvPr/>
          </p:nvSpPr>
          <p:spPr>
            <a:xfrm>
              <a:off x="7507009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0"/>
            <p:cNvSpPr/>
            <p:nvPr/>
          </p:nvSpPr>
          <p:spPr>
            <a:xfrm>
              <a:off x="7507009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0"/>
            <p:cNvSpPr/>
            <p:nvPr/>
          </p:nvSpPr>
          <p:spPr>
            <a:xfrm>
              <a:off x="7328722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0"/>
            <p:cNvSpPr/>
            <p:nvPr/>
          </p:nvSpPr>
          <p:spPr>
            <a:xfrm>
              <a:off x="7328722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0"/>
            <p:cNvSpPr/>
            <p:nvPr/>
          </p:nvSpPr>
          <p:spPr>
            <a:xfrm>
              <a:off x="7328722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0"/>
            <p:cNvSpPr/>
            <p:nvPr/>
          </p:nvSpPr>
          <p:spPr>
            <a:xfrm>
              <a:off x="7417866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0"/>
            <p:cNvSpPr/>
            <p:nvPr/>
          </p:nvSpPr>
          <p:spPr>
            <a:xfrm>
              <a:off x="7417866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0"/>
            <p:cNvSpPr/>
            <p:nvPr/>
          </p:nvSpPr>
          <p:spPr>
            <a:xfrm>
              <a:off x="7417866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0"/>
            <p:cNvSpPr/>
            <p:nvPr/>
          </p:nvSpPr>
          <p:spPr>
            <a:xfrm>
              <a:off x="7239579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0"/>
            <p:cNvSpPr/>
            <p:nvPr/>
          </p:nvSpPr>
          <p:spPr>
            <a:xfrm>
              <a:off x="7239579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0"/>
            <p:cNvSpPr/>
            <p:nvPr/>
          </p:nvSpPr>
          <p:spPr>
            <a:xfrm>
              <a:off x="7061293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0"/>
            <p:cNvSpPr/>
            <p:nvPr/>
          </p:nvSpPr>
          <p:spPr>
            <a:xfrm>
              <a:off x="7061293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0"/>
            <p:cNvSpPr/>
            <p:nvPr/>
          </p:nvSpPr>
          <p:spPr>
            <a:xfrm>
              <a:off x="7150436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0"/>
            <p:cNvSpPr/>
            <p:nvPr/>
          </p:nvSpPr>
          <p:spPr>
            <a:xfrm>
              <a:off x="7150436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0"/>
            <p:cNvSpPr/>
            <p:nvPr/>
          </p:nvSpPr>
          <p:spPr>
            <a:xfrm>
              <a:off x="7150436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0"/>
            <p:cNvSpPr/>
            <p:nvPr/>
          </p:nvSpPr>
          <p:spPr>
            <a:xfrm>
              <a:off x="6972150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0"/>
            <p:cNvSpPr/>
            <p:nvPr/>
          </p:nvSpPr>
          <p:spPr>
            <a:xfrm>
              <a:off x="6972150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0"/>
            <p:cNvSpPr/>
            <p:nvPr/>
          </p:nvSpPr>
          <p:spPr>
            <a:xfrm>
              <a:off x="6972150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9" name="Google Shape;1619;p20"/>
          <p:cNvGrpSpPr/>
          <p:nvPr/>
        </p:nvGrpSpPr>
        <p:grpSpPr>
          <a:xfrm rot="-5400000">
            <a:off x="-80933" y="615228"/>
            <a:ext cx="2227589" cy="1527191"/>
            <a:chOff x="5519300" y="372750"/>
            <a:chExt cx="1039375" cy="712575"/>
          </a:xfrm>
        </p:grpSpPr>
        <p:sp>
          <p:nvSpPr>
            <p:cNvPr id="1620" name="Google Shape;1620;p20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0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0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0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0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0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0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0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0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0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0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0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0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0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0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0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0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0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0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0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0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0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0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0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0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0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0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0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0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0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0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0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0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0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0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0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0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0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0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0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0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0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0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0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0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 txBox="1"/>
          <p:nvPr>
            <p:ph type="title"/>
          </p:nvPr>
        </p:nvSpPr>
        <p:spPr>
          <a:xfrm>
            <a:off x="4228090" y="2680725"/>
            <a:ext cx="27621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3"/>
          <p:cNvSpPr txBox="1"/>
          <p:nvPr>
            <p:ph hasCustomPrompt="1" idx="2" type="title"/>
          </p:nvPr>
        </p:nvSpPr>
        <p:spPr>
          <a:xfrm>
            <a:off x="2356910" y="3011350"/>
            <a:ext cx="1437600" cy="9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1" name="Google Shape;131;p3"/>
          <p:cNvSpPr txBox="1"/>
          <p:nvPr>
            <p:ph idx="1" type="subTitle"/>
          </p:nvPr>
        </p:nvSpPr>
        <p:spPr>
          <a:xfrm>
            <a:off x="4228073" y="3530819"/>
            <a:ext cx="2762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"/>
          <p:cNvSpPr/>
          <p:nvPr/>
        </p:nvSpPr>
        <p:spPr>
          <a:xfrm rot="7304698">
            <a:off x="-784688" y="3074934"/>
            <a:ext cx="2252826" cy="2252826"/>
          </a:xfrm>
          <a:prstGeom prst="blockArc">
            <a:avLst>
              <a:gd fmla="val 6747610" name="adj1"/>
              <a:gd fmla="val 21450309" name="adj2"/>
              <a:gd fmla="val 17336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"/>
          <p:cNvSpPr/>
          <p:nvPr/>
        </p:nvSpPr>
        <p:spPr>
          <a:xfrm rot="-8399579">
            <a:off x="6604599" y="-1415011"/>
            <a:ext cx="3375739" cy="3375739"/>
          </a:xfrm>
          <a:prstGeom prst="blockArc">
            <a:avLst>
              <a:gd fmla="val 10800000" name="adj1"/>
              <a:gd fmla="val 21450309" name="adj2"/>
              <a:gd fmla="val 17336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" name="Google Shape;134;p3"/>
          <p:cNvGrpSpPr/>
          <p:nvPr/>
        </p:nvGrpSpPr>
        <p:grpSpPr>
          <a:xfrm>
            <a:off x="7261903" y="658823"/>
            <a:ext cx="2227589" cy="726958"/>
            <a:chOff x="6972150" y="711750"/>
            <a:chExt cx="1039375" cy="339193"/>
          </a:xfrm>
        </p:grpSpPr>
        <p:sp>
          <p:nvSpPr>
            <p:cNvPr id="135" name="Google Shape;135;p3"/>
            <p:cNvSpPr/>
            <p:nvPr/>
          </p:nvSpPr>
          <p:spPr>
            <a:xfrm>
              <a:off x="7952725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7774438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596152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507009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7061293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150436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972150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863582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952725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596152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96152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685295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685295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7507009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507009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7507009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7328722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7328722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7328722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7417866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7417866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417866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7239579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7239579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7061293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7061293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7150436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7150436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7150436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6972150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6972150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972150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3"/>
          <p:cNvGrpSpPr/>
          <p:nvPr/>
        </p:nvGrpSpPr>
        <p:grpSpPr>
          <a:xfrm>
            <a:off x="-280170" y="-141409"/>
            <a:ext cx="2227589" cy="1527191"/>
            <a:chOff x="5519300" y="372750"/>
            <a:chExt cx="1039375" cy="712575"/>
          </a:xfrm>
        </p:grpSpPr>
        <p:sp>
          <p:nvSpPr>
            <p:cNvPr id="168" name="Google Shape;168;p3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3"/>
          <p:cNvGrpSpPr/>
          <p:nvPr/>
        </p:nvGrpSpPr>
        <p:grpSpPr>
          <a:xfrm>
            <a:off x="-154771" y="4691203"/>
            <a:ext cx="2227588" cy="726522"/>
            <a:chOff x="3620725" y="372750"/>
            <a:chExt cx="1039375" cy="338989"/>
          </a:xfrm>
        </p:grpSpPr>
        <p:sp>
          <p:nvSpPr>
            <p:cNvPr id="236" name="Google Shape;236;p3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21"/>
          <p:cNvSpPr txBox="1"/>
          <p:nvPr>
            <p:ph idx="1" type="subTitle"/>
          </p:nvPr>
        </p:nvSpPr>
        <p:spPr>
          <a:xfrm>
            <a:off x="1379100" y="2694888"/>
            <a:ext cx="23370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9" name="Google Shape;1689;p21"/>
          <p:cNvSpPr txBox="1"/>
          <p:nvPr>
            <p:ph type="title"/>
          </p:nvPr>
        </p:nvSpPr>
        <p:spPr>
          <a:xfrm>
            <a:off x="1379100" y="1401888"/>
            <a:ext cx="2337000" cy="12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1690" name="Google Shape;1690;p21"/>
          <p:cNvGrpSpPr/>
          <p:nvPr/>
        </p:nvGrpSpPr>
        <p:grpSpPr>
          <a:xfrm>
            <a:off x="3420104" y="-68109"/>
            <a:ext cx="2227588" cy="726522"/>
            <a:chOff x="3620725" y="372750"/>
            <a:chExt cx="1039375" cy="338989"/>
          </a:xfrm>
        </p:grpSpPr>
        <p:sp>
          <p:nvSpPr>
            <p:cNvPr id="1691" name="Google Shape;1691;p21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1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1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1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1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1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1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1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1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1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1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1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1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1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1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1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1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1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1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1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1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1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1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1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1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8" name="Google Shape;1728;p21"/>
          <p:cNvGrpSpPr/>
          <p:nvPr/>
        </p:nvGrpSpPr>
        <p:grpSpPr>
          <a:xfrm rot="5400000">
            <a:off x="-820629" y="932205"/>
            <a:ext cx="2227588" cy="726522"/>
            <a:chOff x="5608450" y="1680311"/>
            <a:chExt cx="1039375" cy="338989"/>
          </a:xfrm>
        </p:grpSpPr>
        <p:sp>
          <p:nvSpPr>
            <p:cNvPr id="1729" name="Google Shape;1729;p21"/>
            <p:cNvSpPr/>
            <p:nvPr/>
          </p:nvSpPr>
          <p:spPr>
            <a:xfrm>
              <a:off x="6499882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6499882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6499882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6589025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1"/>
            <p:cNvSpPr/>
            <p:nvPr/>
          </p:nvSpPr>
          <p:spPr>
            <a:xfrm>
              <a:off x="6589025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1"/>
            <p:cNvSpPr/>
            <p:nvPr/>
          </p:nvSpPr>
          <p:spPr>
            <a:xfrm>
              <a:off x="6410738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6410738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6410738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6232452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6232452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6321595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1"/>
            <p:cNvSpPr/>
            <p:nvPr/>
          </p:nvSpPr>
          <p:spPr>
            <a:xfrm>
              <a:off x="6321595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1"/>
            <p:cNvSpPr/>
            <p:nvPr/>
          </p:nvSpPr>
          <p:spPr>
            <a:xfrm>
              <a:off x="6321595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1"/>
            <p:cNvSpPr/>
            <p:nvPr/>
          </p:nvSpPr>
          <p:spPr>
            <a:xfrm>
              <a:off x="6143309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1"/>
            <p:cNvSpPr/>
            <p:nvPr/>
          </p:nvSpPr>
          <p:spPr>
            <a:xfrm>
              <a:off x="6143309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1"/>
            <p:cNvSpPr/>
            <p:nvPr/>
          </p:nvSpPr>
          <p:spPr>
            <a:xfrm>
              <a:off x="6143309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1"/>
            <p:cNvSpPr/>
            <p:nvPr/>
          </p:nvSpPr>
          <p:spPr>
            <a:xfrm>
              <a:off x="6143309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1"/>
            <p:cNvSpPr/>
            <p:nvPr/>
          </p:nvSpPr>
          <p:spPr>
            <a:xfrm>
              <a:off x="5965022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1"/>
            <p:cNvSpPr/>
            <p:nvPr/>
          </p:nvSpPr>
          <p:spPr>
            <a:xfrm>
              <a:off x="5965022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1"/>
            <p:cNvSpPr/>
            <p:nvPr/>
          </p:nvSpPr>
          <p:spPr>
            <a:xfrm>
              <a:off x="5965022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1"/>
            <p:cNvSpPr/>
            <p:nvPr/>
          </p:nvSpPr>
          <p:spPr>
            <a:xfrm>
              <a:off x="5965022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1"/>
            <p:cNvSpPr/>
            <p:nvPr/>
          </p:nvSpPr>
          <p:spPr>
            <a:xfrm>
              <a:off x="6054166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1"/>
            <p:cNvSpPr/>
            <p:nvPr/>
          </p:nvSpPr>
          <p:spPr>
            <a:xfrm>
              <a:off x="6054166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1"/>
            <p:cNvSpPr/>
            <p:nvPr/>
          </p:nvSpPr>
          <p:spPr>
            <a:xfrm>
              <a:off x="6054166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1"/>
            <p:cNvSpPr/>
            <p:nvPr/>
          </p:nvSpPr>
          <p:spPr>
            <a:xfrm>
              <a:off x="5875879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1"/>
            <p:cNvSpPr/>
            <p:nvPr/>
          </p:nvSpPr>
          <p:spPr>
            <a:xfrm>
              <a:off x="5875879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1"/>
            <p:cNvSpPr/>
            <p:nvPr/>
          </p:nvSpPr>
          <p:spPr>
            <a:xfrm>
              <a:off x="5875879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1"/>
            <p:cNvSpPr/>
            <p:nvPr/>
          </p:nvSpPr>
          <p:spPr>
            <a:xfrm>
              <a:off x="5697593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1"/>
            <p:cNvSpPr/>
            <p:nvPr/>
          </p:nvSpPr>
          <p:spPr>
            <a:xfrm>
              <a:off x="5697593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1"/>
            <p:cNvSpPr/>
            <p:nvPr/>
          </p:nvSpPr>
          <p:spPr>
            <a:xfrm>
              <a:off x="5697593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1"/>
            <p:cNvSpPr/>
            <p:nvPr/>
          </p:nvSpPr>
          <p:spPr>
            <a:xfrm>
              <a:off x="5697593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1"/>
            <p:cNvSpPr/>
            <p:nvPr/>
          </p:nvSpPr>
          <p:spPr>
            <a:xfrm>
              <a:off x="5786736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1"/>
            <p:cNvSpPr/>
            <p:nvPr/>
          </p:nvSpPr>
          <p:spPr>
            <a:xfrm>
              <a:off x="5786736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1"/>
            <p:cNvSpPr/>
            <p:nvPr/>
          </p:nvSpPr>
          <p:spPr>
            <a:xfrm>
              <a:off x="5786736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1"/>
            <p:cNvSpPr/>
            <p:nvPr/>
          </p:nvSpPr>
          <p:spPr>
            <a:xfrm>
              <a:off x="5786736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1"/>
            <p:cNvSpPr/>
            <p:nvPr/>
          </p:nvSpPr>
          <p:spPr>
            <a:xfrm>
              <a:off x="5608450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5" name="Google Shape;1765;p21"/>
          <p:cNvSpPr/>
          <p:nvPr/>
        </p:nvSpPr>
        <p:spPr>
          <a:xfrm flipH="1">
            <a:off x="-1017276" y="1761349"/>
            <a:ext cx="1915200" cy="1915200"/>
          </a:xfrm>
          <a:prstGeom prst="blockArc">
            <a:avLst>
              <a:gd fmla="val 4170144" name="adj1"/>
              <a:gd fmla="val 17768977" name="adj2"/>
              <a:gd fmla="val 22043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21"/>
          <p:cNvSpPr/>
          <p:nvPr/>
        </p:nvSpPr>
        <p:spPr>
          <a:xfrm>
            <a:off x="2756688" y="-791362"/>
            <a:ext cx="1526700" cy="1527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7" name="Google Shape;1767;p21"/>
          <p:cNvGrpSpPr/>
          <p:nvPr/>
        </p:nvGrpSpPr>
        <p:grpSpPr>
          <a:xfrm>
            <a:off x="6980855" y="3676541"/>
            <a:ext cx="2227589" cy="1527191"/>
            <a:chOff x="5519300" y="372750"/>
            <a:chExt cx="1039375" cy="712575"/>
          </a:xfrm>
        </p:grpSpPr>
        <p:sp>
          <p:nvSpPr>
            <p:cNvPr id="1768" name="Google Shape;1768;p21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1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1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1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1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1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1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1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1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1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1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1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1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1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1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1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1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1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1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1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1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1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1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1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1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1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1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1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1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1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1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1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1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1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1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1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1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1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1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1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1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1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1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1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1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1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1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1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1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1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1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1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1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1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1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1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1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1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1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1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1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1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1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1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1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_1_1_1_1_1"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22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35" name="Google Shape;1835;p22"/>
          <p:cNvSpPr txBox="1"/>
          <p:nvPr>
            <p:ph idx="1" type="body"/>
          </p:nvPr>
        </p:nvSpPr>
        <p:spPr>
          <a:xfrm>
            <a:off x="713275" y="1152475"/>
            <a:ext cx="7717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836" name="Google Shape;1836;p22"/>
          <p:cNvGrpSpPr/>
          <p:nvPr/>
        </p:nvGrpSpPr>
        <p:grpSpPr>
          <a:xfrm rot="5400000">
            <a:off x="-809808" y="679905"/>
            <a:ext cx="2227588" cy="726522"/>
            <a:chOff x="3799000" y="1820400"/>
            <a:chExt cx="1039375" cy="338989"/>
          </a:xfrm>
        </p:grpSpPr>
        <p:sp>
          <p:nvSpPr>
            <p:cNvPr id="1837" name="Google Shape;1837;p22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2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2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2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2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2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2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2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2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2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2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2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2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2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2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2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2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2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2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2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2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2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2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2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2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2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2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2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2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2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2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2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2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2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2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2" name="Google Shape;1872;p22"/>
          <p:cNvGrpSpPr/>
          <p:nvPr/>
        </p:nvGrpSpPr>
        <p:grpSpPr>
          <a:xfrm>
            <a:off x="8402730" y="2587316"/>
            <a:ext cx="2227589" cy="1527191"/>
            <a:chOff x="5519300" y="372750"/>
            <a:chExt cx="1039375" cy="712575"/>
          </a:xfrm>
        </p:grpSpPr>
        <p:sp>
          <p:nvSpPr>
            <p:cNvPr id="1873" name="Google Shape;1873;p22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2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2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2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2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2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2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2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2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2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2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2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2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2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2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2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2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2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2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2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2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2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2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2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2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2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2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2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2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2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2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2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2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2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2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2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2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2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2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2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2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2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2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2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2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2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22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22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2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2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2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2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2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2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2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2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2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2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2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2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2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2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2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2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2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2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2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0" name="Google Shape;1940;p22"/>
          <p:cNvSpPr/>
          <p:nvPr/>
        </p:nvSpPr>
        <p:spPr>
          <a:xfrm rot="-899876">
            <a:off x="8160183" y="3901748"/>
            <a:ext cx="2180581" cy="2180581"/>
          </a:xfrm>
          <a:prstGeom prst="blockArc">
            <a:avLst>
              <a:gd fmla="val 10010889" name="adj1"/>
              <a:gd fmla="val 18123158" name="adj2"/>
              <a:gd fmla="val 29946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22"/>
          <p:cNvSpPr/>
          <p:nvPr/>
        </p:nvSpPr>
        <p:spPr>
          <a:xfrm>
            <a:off x="8167884" y="4291480"/>
            <a:ext cx="1658700" cy="16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22"/>
          <p:cNvSpPr/>
          <p:nvPr/>
        </p:nvSpPr>
        <p:spPr>
          <a:xfrm flipH="1">
            <a:off x="-2104850" y="2015612"/>
            <a:ext cx="2670600" cy="2670600"/>
          </a:xfrm>
          <a:prstGeom prst="blockArc">
            <a:avLst>
              <a:gd fmla="val 5318277" name="adj1"/>
              <a:gd fmla="val 17376266" name="adj2"/>
              <a:gd fmla="val 8497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22"/>
          <p:cNvSpPr/>
          <p:nvPr/>
        </p:nvSpPr>
        <p:spPr>
          <a:xfrm flipH="1">
            <a:off x="-1488152" y="2128389"/>
            <a:ext cx="1958400" cy="195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4" name="Google Shape;194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9074" y="3095000"/>
            <a:ext cx="1096325" cy="786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45" name="Google Shape;1945;p22"/>
          <p:cNvSpPr/>
          <p:nvPr/>
        </p:nvSpPr>
        <p:spPr>
          <a:xfrm rot="-3508339">
            <a:off x="8149368" y="-1588885"/>
            <a:ext cx="2906424" cy="2906424"/>
          </a:xfrm>
          <a:prstGeom prst="blockArc">
            <a:avLst>
              <a:gd fmla="val 5318277" name="adj1"/>
              <a:gd fmla="val 17556576" name="adj2"/>
              <a:gd fmla="val 15751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23"/>
          <p:cNvSpPr txBox="1"/>
          <p:nvPr>
            <p:ph type="title"/>
          </p:nvPr>
        </p:nvSpPr>
        <p:spPr>
          <a:xfrm>
            <a:off x="3970800" y="445025"/>
            <a:ext cx="44838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48" name="Google Shape;1948;p23"/>
          <p:cNvSpPr txBox="1"/>
          <p:nvPr>
            <p:ph idx="2" type="title"/>
          </p:nvPr>
        </p:nvSpPr>
        <p:spPr>
          <a:xfrm>
            <a:off x="5277829" y="1379975"/>
            <a:ext cx="2858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49" name="Google Shape;1949;p23"/>
          <p:cNvSpPr txBox="1"/>
          <p:nvPr>
            <p:ph idx="1" type="subTitle"/>
          </p:nvPr>
        </p:nvSpPr>
        <p:spPr>
          <a:xfrm>
            <a:off x="5277829" y="1809524"/>
            <a:ext cx="2858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0" name="Google Shape;1950;p23"/>
          <p:cNvSpPr txBox="1"/>
          <p:nvPr>
            <p:ph idx="3" type="title"/>
          </p:nvPr>
        </p:nvSpPr>
        <p:spPr>
          <a:xfrm>
            <a:off x="5277825" y="3050476"/>
            <a:ext cx="2858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51" name="Google Shape;1951;p23"/>
          <p:cNvSpPr txBox="1"/>
          <p:nvPr>
            <p:ph idx="4" type="subTitle"/>
          </p:nvPr>
        </p:nvSpPr>
        <p:spPr>
          <a:xfrm>
            <a:off x="5277825" y="3480025"/>
            <a:ext cx="2858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2" name="Google Shape;1952;p23"/>
          <p:cNvSpPr/>
          <p:nvPr/>
        </p:nvSpPr>
        <p:spPr>
          <a:xfrm flipH="1">
            <a:off x="-1229493" y="2407871"/>
            <a:ext cx="2468100" cy="2468100"/>
          </a:xfrm>
          <a:prstGeom prst="blockArc">
            <a:avLst>
              <a:gd fmla="val 4832860" name="adj1"/>
              <a:gd fmla="val 19296739" name="adj2"/>
              <a:gd fmla="val 9237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23"/>
          <p:cNvSpPr/>
          <p:nvPr/>
        </p:nvSpPr>
        <p:spPr>
          <a:xfrm>
            <a:off x="-753325" y="2573175"/>
            <a:ext cx="1725900" cy="1725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4" name="Google Shape;1954;p23"/>
          <p:cNvGrpSpPr/>
          <p:nvPr/>
        </p:nvGrpSpPr>
        <p:grpSpPr>
          <a:xfrm rot="-5400000">
            <a:off x="7773103" y="3158403"/>
            <a:ext cx="2227588" cy="726522"/>
            <a:chOff x="3857800" y="1143286"/>
            <a:chExt cx="1039375" cy="338989"/>
          </a:xfrm>
        </p:grpSpPr>
        <p:sp>
          <p:nvSpPr>
            <p:cNvPr id="1955" name="Google Shape;1955;p23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3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3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3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3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3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3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3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3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3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3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3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3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5" name="Google Shape;1985;p23"/>
          <p:cNvSpPr/>
          <p:nvPr/>
        </p:nvSpPr>
        <p:spPr>
          <a:xfrm>
            <a:off x="8622516" y="1485980"/>
            <a:ext cx="1378800" cy="1378800"/>
          </a:xfrm>
          <a:prstGeom prst="blockArc">
            <a:avLst>
              <a:gd fmla="val 4832860" name="adj1"/>
              <a:gd fmla="val 18782450" name="adj2"/>
              <a:gd fmla="val 20267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23"/>
          <p:cNvSpPr/>
          <p:nvPr/>
        </p:nvSpPr>
        <p:spPr>
          <a:xfrm>
            <a:off x="2468575" y="-646225"/>
            <a:ext cx="1185600" cy="118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_1_1"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24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89" name="Google Shape;1989;p24"/>
          <p:cNvSpPr txBox="1"/>
          <p:nvPr>
            <p:ph idx="2" type="title"/>
          </p:nvPr>
        </p:nvSpPr>
        <p:spPr>
          <a:xfrm>
            <a:off x="2079069" y="3009750"/>
            <a:ext cx="2083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90" name="Google Shape;1990;p24"/>
          <p:cNvSpPr txBox="1"/>
          <p:nvPr>
            <p:ph idx="1" type="subTitle"/>
          </p:nvPr>
        </p:nvSpPr>
        <p:spPr>
          <a:xfrm>
            <a:off x="2079069" y="3439300"/>
            <a:ext cx="2083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1" name="Google Shape;1991;p24"/>
          <p:cNvSpPr txBox="1"/>
          <p:nvPr>
            <p:ph idx="3" type="title"/>
          </p:nvPr>
        </p:nvSpPr>
        <p:spPr>
          <a:xfrm>
            <a:off x="4981131" y="3009750"/>
            <a:ext cx="2083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92" name="Google Shape;1992;p24"/>
          <p:cNvSpPr txBox="1"/>
          <p:nvPr>
            <p:ph idx="4" type="subTitle"/>
          </p:nvPr>
        </p:nvSpPr>
        <p:spPr>
          <a:xfrm>
            <a:off x="4981131" y="3439300"/>
            <a:ext cx="2083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3" name="Google Shape;1993;p24"/>
          <p:cNvSpPr/>
          <p:nvPr/>
        </p:nvSpPr>
        <p:spPr>
          <a:xfrm flipH="1">
            <a:off x="8270391" y="2279600"/>
            <a:ext cx="1812300" cy="1812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4" name="Google Shape;1994;p24"/>
          <p:cNvGrpSpPr/>
          <p:nvPr/>
        </p:nvGrpSpPr>
        <p:grpSpPr>
          <a:xfrm rot="5400000">
            <a:off x="7651004" y="3368691"/>
            <a:ext cx="2227589" cy="1527191"/>
            <a:chOff x="5519300" y="372750"/>
            <a:chExt cx="1039375" cy="712575"/>
          </a:xfrm>
        </p:grpSpPr>
        <p:sp>
          <p:nvSpPr>
            <p:cNvPr id="1995" name="Google Shape;1995;p24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4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4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4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4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4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4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4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4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4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4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4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4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4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4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4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4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4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4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4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4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4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4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4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4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4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4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4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4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4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4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4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4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4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4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4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4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4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4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4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4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4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4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4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4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4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4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4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4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4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4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4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4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4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4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4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4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4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4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4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4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4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4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4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4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4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4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2" name="Google Shape;2062;p24"/>
          <p:cNvGrpSpPr/>
          <p:nvPr/>
        </p:nvGrpSpPr>
        <p:grpSpPr>
          <a:xfrm rot="-5400000">
            <a:off x="-818942" y="1077257"/>
            <a:ext cx="2227588" cy="726522"/>
            <a:chOff x="3799000" y="1820400"/>
            <a:chExt cx="1039375" cy="338989"/>
          </a:xfrm>
        </p:grpSpPr>
        <p:sp>
          <p:nvSpPr>
            <p:cNvPr id="2063" name="Google Shape;2063;p24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4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4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4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4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4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4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4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4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4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4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4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4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4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4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4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4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4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4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4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4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4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4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4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4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4"/>
            <p:cNvSpPr/>
            <p:nvPr/>
          </p:nvSpPr>
          <p:spPr>
            <a:xfrm>
              <a:off x="3799000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4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4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9" name="Google Shape;2099;p24"/>
          <p:cNvSpPr/>
          <p:nvPr/>
        </p:nvSpPr>
        <p:spPr>
          <a:xfrm flipH="1">
            <a:off x="-1058342" y="3902385"/>
            <a:ext cx="2574600" cy="2574600"/>
          </a:xfrm>
          <a:prstGeom prst="blockArc">
            <a:avLst>
              <a:gd fmla="val 5958233" name="adj1"/>
              <a:gd fmla="val 17463104" name="adj2"/>
              <a:gd fmla="val 15066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0" name="Google Shape;210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850" y="3694589"/>
            <a:ext cx="1306575" cy="13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1" name="Google Shape;2101;p24"/>
          <p:cNvSpPr/>
          <p:nvPr/>
        </p:nvSpPr>
        <p:spPr>
          <a:xfrm flipH="1" rot="5400000">
            <a:off x="-383111" y="-1285175"/>
            <a:ext cx="2033700" cy="2033700"/>
          </a:xfrm>
          <a:prstGeom prst="blockArc">
            <a:avLst>
              <a:gd fmla="val 5958233" name="adj1"/>
              <a:gd fmla="val 16931427" name="adj2"/>
              <a:gd fmla="val 19901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24"/>
          <p:cNvSpPr/>
          <p:nvPr/>
        </p:nvSpPr>
        <p:spPr>
          <a:xfrm flipH="1">
            <a:off x="-87012" y="-979068"/>
            <a:ext cx="1654500" cy="1655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3" name="Google Shape;21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494" y="748521"/>
            <a:ext cx="1013918" cy="7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24"/>
          <p:cNvSpPr/>
          <p:nvPr/>
        </p:nvSpPr>
        <p:spPr>
          <a:xfrm flipH="1" rot="-5400000">
            <a:off x="6829239" y="4604100"/>
            <a:ext cx="2033700" cy="2033700"/>
          </a:xfrm>
          <a:prstGeom prst="blockArc">
            <a:avLst>
              <a:gd fmla="val 5958233" name="adj1"/>
              <a:gd fmla="val 16931427" name="adj2"/>
              <a:gd fmla="val 19901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24"/>
          <p:cNvSpPr/>
          <p:nvPr/>
        </p:nvSpPr>
        <p:spPr>
          <a:xfrm flipH="1" rot="10800000">
            <a:off x="6912341" y="4676592"/>
            <a:ext cx="1654500" cy="1655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6" name="Google Shape;21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494" y="4676596"/>
            <a:ext cx="1013918" cy="7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8956" y="2685121"/>
            <a:ext cx="1013918" cy="7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166" y="-427950"/>
            <a:ext cx="1217532" cy="87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_1_1_2"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25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11" name="Google Shape;2111;p25"/>
          <p:cNvSpPr txBox="1"/>
          <p:nvPr>
            <p:ph idx="1" type="subTitle"/>
          </p:nvPr>
        </p:nvSpPr>
        <p:spPr>
          <a:xfrm>
            <a:off x="1237236" y="1649888"/>
            <a:ext cx="3136200" cy="23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2" name="Google Shape;2112;p25"/>
          <p:cNvSpPr txBox="1"/>
          <p:nvPr>
            <p:ph idx="2" type="subTitle"/>
          </p:nvPr>
        </p:nvSpPr>
        <p:spPr>
          <a:xfrm>
            <a:off x="4770564" y="1649888"/>
            <a:ext cx="3136200" cy="23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13" name="Google Shape;2113;p25"/>
          <p:cNvGrpSpPr/>
          <p:nvPr/>
        </p:nvGrpSpPr>
        <p:grpSpPr>
          <a:xfrm rot="5400000">
            <a:off x="-716077" y="3282010"/>
            <a:ext cx="2227568" cy="326604"/>
            <a:chOff x="5911703" y="-1770615"/>
            <a:chExt cx="2227568" cy="326604"/>
          </a:xfrm>
        </p:grpSpPr>
        <p:sp>
          <p:nvSpPr>
            <p:cNvPr id="2114" name="Google Shape;2114;p25"/>
            <p:cNvSpPr/>
            <p:nvPr/>
          </p:nvSpPr>
          <p:spPr>
            <a:xfrm>
              <a:off x="8013271" y="-1770615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5"/>
            <p:cNvSpPr/>
            <p:nvPr/>
          </p:nvSpPr>
          <p:spPr>
            <a:xfrm>
              <a:off x="7631168" y="-1770615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5"/>
            <p:cNvSpPr/>
            <p:nvPr/>
          </p:nvSpPr>
          <p:spPr>
            <a:xfrm>
              <a:off x="7249064" y="-1770615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5"/>
            <p:cNvSpPr/>
            <p:nvPr/>
          </p:nvSpPr>
          <p:spPr>
            <a:xfrm>
              <a:off x="7058013" y="-1770615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5"/>
            <p:cNvSpPr/>
            <p:nvPr/>
          </p:nvSpPr>
          <p:spPr>
            <a:xfrm>
              <a:off x="6102754" y="-1770615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5"/>
            <p:cNvSpPr/>
            <p:nvPr/>
          </p:nvSpPr>
          <p:spPr>
            <a:xfrm>
              <a:off x="6293806" y="-1770615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5"/>
            <p:cNvSpPr/>
            <p:nvPr/>
          </p:nvSpPr>
          <p:spPr>
            <a:xfrm>
              <a:off x="5911703" y="-1770615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5"/>
            <p:cNvSpPr/>
            <p:nvPr/>
          </p:nvSpPr>
          <p:spPr>
            <a:xfrm>
              <a:off x="7822219" y="-1570011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5"/>
            <p:cNvSpPr/>
            <p:nvPr/>
          </p:nvSpPr>
          <p:spPr>
            <a:xfrm>
              <a:off x="8013271" y="-1570011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5"/>
            <p:cNvSpPr/>
            <p:nvPr/>
          </p:nvSpPr>
          <p:spPr>
            <a:xfrm>
              <a:off x="7249064" y="-1570011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5"/>
            <p:cNvSpPr/>
            <p:nvPr/>
          </p:nvSpPr>
          <p:spPr>
            <a:xfrm>
              <a:off x="7440116" y="-1570011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5"/>
            <p:cNvSpPr/>
            <p:nvPr/>
          </p:nvSpPr>
          <p:spPr>
            <a:xfrm>
              <a:off x="7058013" y="-1570011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5"/>
            <p:cNvSpPr/>
            <p:nvPr/>
          </p:nvSpPr>
          <p:spPr>
            <a:xfrm>
              <a:off x="6675909" y="-1570011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5"/>
            <p:cNvSpPr/>
            <p:nvPr/>
          </p:nvSpPr>
          <p:spPr>
            <a:xfrm>
              <a:off x="6866961" y="-1570011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5"/>
            <p:cNvSpPr/>
            <p:nvPr/>
          </p:nvSpPr>
          <p:spPr>
            <a:xfrm>
              <a:off x="6484858" y="-1570011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5"/>
            <p:cNvSpPr/>
            <p:nvPr/>
          </p:nvSpPr>
          <p:spPr>
            <a:xfrm>
              <a:off x="6293806" y="-1570011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5"/>
            <p:cNvSpPr/>
            <p:nvPr/>
          </p:nvSpPr>
          <p:spPr>
            <a:xfrm>
              <a:off x="5911703" y="-1570011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1" name="Google Shape;2131;p25"/>
          <p:cNvSpPr/>
          <p:nvPr/>
        </p:nvSpPr>
        <p:spPr>
          <a:xfrm flipH="1" rot="8223760">
            <a:off x="8066614" y="3302903"/>
            <a:ext cx="1986206" cy="1986646"/>
          </a:xfrm>
          <a:prstGeom prst="blockArc">
            <a:avLst>
              <a:gd fmla="val 5100224" name="adj1"/>
              <a:gd fmla="val 16890590" name="adj2"/>
              <a:gd fmla="val 25861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25"/>
          <p:cNvSpPr/>
          <p:nvPr/>
        </p:nvSpPr>
        <p:spPr>
          <a:xfrm flipH="1" rot="8223572">
            <a:off x="8098025" y="3495149"/>
            <a:ext cx="1534706" cy="1534721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25"/>
          <p:cNvSpPr/>
          <p:nvPr/>
        </p:nvSpPr>
        <p:spPr>
          <a:xfrm flipH="1" rot="656896">
            <a:off x="-1466385" y="950324"/>
            <a:ext cx="2255655" cy="2255712"/>
          </a:xfrm>
          <a:prstGeom prst="blockArc">
            <a:avLst>
              <a:gd fmla="val 5100224" name="adj1"/>
              <a:gd fmla="val 17105252" name="adj2"/>
              <a:gd fmla="val 22959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25"/>
          <p:cNvSpPr/>
          <p:nvPr/>
        </p:nvSpPr>
        <p:spPr>
          <a:xfrm flipH="1" rot="656663">
            <a:off x="-951810" y="1473801"/>
            <a:ext cx="1742900" cy="174295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5" name="Google Shape;2135;p25"/>
          <p:cNvGrpSpPr/>
          <p:nvPr/>
        </p:nvGrpSpPr>
        <p:grpSpPr>
          <a:xfrm flipH="1" rot="-5400000">
            <a:off x="7876900" y="1636706"/>
            <a:ext cx="2036537" cy="726522"/>
            <a:chOff x="5697593" y="1680311"/>
            <a:chExt cx="950232" cy="338989"/>
          </a:xfrm>
        </p:grpSpPr>
        <p:sp>
          <p:nvSpPr>
            <p:cNvPr id="2136" name="Google Shape;2136;p25"/>
            <p:cNvSpPr/>
            <p:nvPr/>
          </p:nvSpPr>
          <p:spPr>
            <a:xfrm>
              <a:off x="6499882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5"/>
            <p:cNvSpPr/>
            <p:nvPr/>
          </p:nvSpPr>
          <p:spPr>
            <a:xfrm>
              <a:off x="6499882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5"/>
            <p:cNvSpPr/>
            <p:nvPr/>
          </p:nvSpPr>
          <p:spPr>
            <a:xfrm>
              <a:off x="6499882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5"/>
            <p:cNvSpPr/>
            <p:nvPr/>
          </p:nvSpPr>
          <p:spPr>
            <a:xfrm>
              <a:off x="6589025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5"/>
            <p:cNvSpPr/>
            <p:nvPr/>
          </p:nvSpPr>
          <p:spPr>
            <a:xfrm>
              <a:off x="6589025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6410738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6410738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6232452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6232452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6321595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6321595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6143309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6143309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5965022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5965022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5965022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5"/>
            <p:cNvSpPr/>
            <p:nvPr/>
          </p:nvSpPr>
          <p:spPr>
            <a:xfrm>
              <a:off x="5965022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5"/>
            <p:cNvSpPr/>
            <p:nvPr/>
          </p:nvSpPr>
          <p:spPr>
            <a:xfrm>
              <a:off x="6054166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5"/>
            <p:cNvSpPr/>
            <p:nvPr/>
          </p:nvSpPr>
          <p:spPr>
            <a:xfrm>
              <a:off x="6054166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5875879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5875879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5875879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5697593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5"/>
            <p:cNvSpPr/>
            <p:nvPr/>
          </p:nvSpPr>
          <p:spPr>
            <a:xfrm>
              <a:off x="5697593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5"/>
            <p:cNvSpPr/>
            <p:nvPr/>
          </p:nvSpPr>
          <p:spPr>
            <a:xfrm>
              <a:off x="5697593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5697593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5786736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5786736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5786736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5786736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6" name="Google Shape;2166;p25"/>
          <p:cNvGrpSpPr/>
          <p:nvPr/>
        </p:nvGrpSpPr>
        <p:grpSpPr>
          <a:xfrm flipH="1">
            <a:off x="-381821" y="-103359"/>
            <a:ext cx="2227588" cy="726522"/>
            <a:chOff x="3620725" y="372750"/>
            <a:chExt cx="1039375" cy="338989"/>
          </a:xfrm>
        </p:grpSpPr>
        <p:sp>
          <p:nvSpPr>
            <p:cNvPr id="2167" name="Google Shape;2167;p25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5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5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5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5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5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5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5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5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5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5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5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5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5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5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5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5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5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5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5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5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5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5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5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5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5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5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5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04" name="Google Shape;220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34597" y="3947683"/>
            <a:ext cx="665700" cy="1111385"/>
          </a:xfrm>
          <a:prstGeom prst="rect">
            <a:avLst/>
          </a:prstGeom>
          <a:noFill/>
          <a:ln>
            <a:noFill/>
          </a:ln>
        </p:spPr>
      </p:pic>
      <p:sp>
        <p:nvSpPr>
          <p:cNvPr id="2205" name="Google Shape;2205;p25"/>
          <p:cNvSpPr/>
          <p:nvPr/>
        </p:nvSpPr>
        <p:spPr>
          <a:xfrm flipH="1" rot="-4743008">
            <a:off x="936100" y="4678764"/>
            <a:ext cx="2593314" cy="2593371"/>
          </a:xfrm>
          <a:prstGeom prst="blockArc">
            <a:avLst>
              <a:gd fmla="val 5100224" name="adj1"/>
              <a:gd fmla="val 16747037" name="adj2"/>
              <a:gd fmla="val 11247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25"/>
          <p:cNvSpPr/>
          <p:nvPr/>
        </p:nvSpPr>
        <p:spPr>
          <a:xfrm flipH="1" rot="-4743408">
            <a:off x="1537977" y="4676626"/>
            <a:ext cx="2003838" cy="2003895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_1_1_1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26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209" name="Google Shape;2209;p26"/>
          <p:cNvSpPr txBox="1"/>
          <p:nvPr>
            <p:ph idx="2" type="title"/>
          </p:nvPr>
        </p:nvSpPr>
        <p:spPr>
          <a:xfrm>
            <a:off x="1099200" y="2941050"/>
            <a:ext cx="2006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10" name="Google Shape;2210;p26"/>
          <p:cNvSpPr txBox="1"/>
          <p:nvPr>
            <p:ph idx="1" type="subTitle"/>
          </p:nvPr>
        </p:nvSpPr>
        <p:spPr>
          <a:xfrm>
            <a:off x="1099200" y="3370599"/>
            <a:ext cx="20067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1" name="Google Shape;2211;p26"/>
          <p:cNvSpPr txBox="1"/>
          <p:nvPr>
            <p:ph idx="3" type="title"/>
          </p:nvPr>
        </p:nvSpPr>
        <p:spPr>
          <a:xfrm>
            <a:off x="3528012" y="2941050"/>
            <a:ext cx="2006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12" name="Google Shape;2212;p26"/>
          <p:cNvSpPr txBox="1"/>
          <p:nvPr>
            <p:ph idx="4" type="subTitle"/>
          </p:nvPr>
        </p:nvSpPr>
        <p:spPr>
          <a:xfrm>
            <a:off x="3528012" y="3370600"/>
            <a:ext cx="20067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3" name="Google Shape;2213;p26"/>
          <p:cNvSpPr txBox="1"/>
          <p:nvPr>
            <p:ph idx="5" type="title"/>
          </p:nvPr>
        </p:nvSpPr>
        <p:spPr>
          <a:xfrm>
            <a:off x="5956750" y="2941050"/>
            <a:ext cx="2006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14" name="Google Shape;2214;p26"/>
          <p:cNvSpPr txBox="1"/>
          <p:nvPr>
            <p:ph idx="6" type="subTitle"/>
          </p:nvPr>
        </p:nvSpPr>
        <p:spPr>
          <a:xfrm>
            <a:off x="5956750" y="3370600"/>
            <a:ext cx="20067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15" name="Google Shape;2215;p26"/>
          <p:cNvGrpSpPr/>
          <p:nvPr/>
        </p:nvGrpSpPr>
        <p:grpSpPr>
          <a:xfrm>
            <a:off x="7130578" y="4680303"/>
            <a:ext cx="2227588" cy="726522"/>
            <a:chOff x="3857800" y="1143286"/>
            <a:chExt cx="1039375" cy="338989"/>
          </a:xfrm>
        </p:grpSpPr>
        <p:sp>
          <p:nvSpPr>
            <p:cNvPr id="2216" name="Google Shape;2216;p26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6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6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6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6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6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6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6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6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6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6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6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6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6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6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6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6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6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6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6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6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6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6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6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6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6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6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6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6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6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6" name="Google Shape;2246;p26"/>
          <p:cNvGrpSpPr/>
          <p:nvPr/>
        </p:nvGrpSpPr>
        <p:grpSpPr>
          <a:xfrm>
            <a:off x="-254692" y="-76870"/>
            <a:ext cx="2227588" cy="726522"/>
            <a:chOff x="5608450" y="1680311"/>
            <a:chExt cx="1039375" cy="338989"/>
          </a:xfrm>
        </p:grpSpPr>
        <p:sp>
          <p:nvSpPr>
            <p:cNvPr id="2247" name="Google Shape;2247;p26"/>
            <p:cNvSpPr/>
            <p:nvPr/>
          </p:nvSpPr>
          <p:spPr>
            <a:xfrm>
              <a:off x="6499882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6"/>
            <p:cNvSpPr/>
            <p:nvPr/>
          </p:nvSpPr>
          <p:spPr>
            <a:xfrm>
              <a:off x="6499882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6499882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6589025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6589025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6410738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6410738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6410738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6232452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6232452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6321595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6321595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6321595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6"/>
            <p:cNvSpPr/>
            <p:nvPr/>
          </p:nvSpPr>
          <p:spPr>
            <a:xfrm>
              <a:off x="6143309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6"/>
            <p:cNvSpPr/>
            <p:nvPr/>
          </p:nvSpPr>
          <p:spPr>
            <a:xfrm>
              <a:off x="6143309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6"/>
            <p:cNvSpPr/>
            <p:nvPr/>
          </p:nvSpPr>
          <p:spPr>
            <a:xfrm>
              <a:off x="6143309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6"/>
            <p:cNvSpPr/>
            <p:nvPr/>
          </p:nvSpPr>
          <p:spPr>
            <a:xfrm>
              <a:off x="6143309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6"/>
            <p:cNvSpPr/>
            <p:nvPr/>
          </p:nvSpPr>
          <p:spPr>
            <a:xfrm>
              <a:off x="5965022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6"/>
            <p:cNvSpPr/>
            <p:nvPr/>
          </p:nvSpPr>
          <p:spPr>
            <a:xfrm>
              <a:off x="5965022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6"/>
            <p:cNvSpPr/>
            <p:nvPr/>
          </p:nvSpPr>
          <p:spPr>
            <a:xfrm>
              <a:off x="5965022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6"/>
            <p:cNvSpPr/>
            <p:nvPr/>
          </p:nvSpPr>
          <p:spPr>
            <a:xfrm>
              <a:off x="5965022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6"/>
            <p:cNvSpPr/>
            <p:nvPr/>
          </p:nvSpPr>
          <p:spPr>
            <a:xfrm>
              <a:off x="6054166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6"/>
            <p:cNvSpPr/>
            <p:nvPr/>
          </p:nvSpPr>
          <p:spPr>
            <a:xfrm>
              <a:off x="6054166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6"/>
            <p:cNvSpPr/>
            <p:nvPr/>
          </p:nvSpPr>
          <p:spPr>
            <a:xfrm>
              <a:off x="6054166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6"/>
            <p:cNvSpPr/>
            <p:nvPr/>
          </p:nvSpPr>
          <p:spPr>
            <a:xfrm>
              <a:off x="5875879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6"/>
            <p:cNvSpPr/>
            <p:nvPr/>
          </p:nvSpPr>
          <p:spPr>
            <a:xfrm>
              <a:off x="5875879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6"/>
            <p:cNvSpPr/>
            <p:nvPr/>
          </p:nvSpPr>
          <p:spPr>
            <a:xfrm>
              <a:off x="5875879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6"/>
            <p:cNvSpPr/>
            <p:nvPr/>
          </p:nvSpPr>
          <p:spPr>
            <a:xfrm>
              <a:off x="5697593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6"/>
            <p:cNvSpPr/>
            <p:nvPr/>
          </p:nvSpPr>
          <p:spPr>
            <a:xfrm>
              <a:off x="5697593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6"/>
            <p:cNvSpPr/>
            <p:nvPr/>
          </p:nvSpPr>
          <p:spPr>
            <a:xfrm>
              <a:off x="5697593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6"/>
            <p:cNvSpPr/>
            <p:nvPr/>
          </p:nvSpPr>
          <p:spPr>
            <a:xfrm>
              <a:off x="5697593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5786736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5786736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5786736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5786736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5608450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3" name="Google Shape;2283;p26"/>
          <p:cNvSpPr/>
          <p:nvPr/>
        </p:nvSpPr>
        <p:spPr>
          <a:xfrm rot="-1856039">
            <a:off x="8454804" y="2577737"/>
            <a:ext cx="2574846" cy="2574846"/>
          </a:xfrm>
          <a:prstGeom prst="blockArc">
            <a:avLst>
              <a:gd fmla="val 5958233" name="adj1"/>
              <a:gd fmla="val 17338531" name="adj2"/>
              <a:gd fmla="val 8483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26"/>
          <p:cNvSpPr/>
          <p:nvPr/>
        </p:nvSpPr>
        <p:spPr>
          <a:xfrm>
            <a:off x="8472788" y="2510000"/>
            <a:ext cx="1812300" cy="1812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26"/>
          <p:cNvSpPr/>
          <p:nvPr/>
        </p:nvSpPr>
        <p:spPr>
          <a:xfrm flipH="1" rot="1856039">
            <a:off x="-1791221" y="147812"/>
            <a:ext cx="2574846" cy="2574846"/>
          </a:xfrm>
          <a:prstGeom prst="blockArc">
            <a:avLst>
              <a:gd fmla="val 5958233" name="adj1"/>
              <a:gd fmla="val 17474158" name="adj2"/>
              <a:gd fmla="val 15925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26"/>
          <p:cNvSpPr/>
          <p:nvPr/>
        </p:nvSpPr>
        <p:spPr>
          <a:xfrm flipH="1">
            <a:off x="-1205123" y="422875"/>
            <a:ext cx="2118000" cy="2118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26"/>
          <p:cNvSpPr/>
          <p:nvPr/>
        </p:nvSpPr>
        <p:spPr>
          <a:xfrm>
            <a:off x="6337536" y="4893650"/>
            <a:ext cx="1326600" cy="132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8" name="Google Shape;2288;p26"/>
          <p:cNvGrpSpPr/>
          <p:nvPr/>
        </p:nvGrpSpPr>
        <p:grpSpPr>
          <a:xfrm>
            <a:off x="282666" y="4529415"/>
            <a:ext cx="485944" cy="339170"/>
            <a:chOff x="5265975" y="1869575"/>
            <a:chExt cx="269400" cy="128825"/>
          </a:xfrm>
        </p:grpSpPr>
        <p:cxnSp>
          <p:nvCxnSpPr>
            <p:cNvPr id="2289" name="Google Shape;2289;p26"/>
            <p:cNvCxnSpPr/>
            <p:nvPr/>
          </p:nvCxnSpPr>
          <p:spPr>
            <a:xfrm>
              <a:off x="5265975" y="1869575"/>
              <a:ext cx="269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0" name="Google Shape;2290;p26"/>
            <p:cNvCxnSpPr/>
            <p:nvPr/>
          </p:nvCxnSpPr>
          <p:spPr>
            <a:xfrm>
              <a:off x="5265975" y="1901781"/>
              <a:ext cx="269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1" name="Google Shape;2291;p26"/>
            <p:cNvCxnSpPr/>
            <p:nvPr/>
          </p:nvCxnSpPr>
          <p:spPr>
            <a:xfrm>
              <a:off x="5265975" y="1933988"/>
              <a:ext cx="269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2" name="Google Shape;2292;p26"/>
            <p:cNvCxnSpPr/>
            <p:nvPr/>
          </p:nvCxnSpPr>
          <p:spPr>
            <a:xfrm>
              <a:off x="5265975" y="1966194"/>
              <a:ext cx="269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3" name="Google Shape;2293;p26"/>
            <p:cNvCxnSpPr/>
            <p:nvPr/>
          </p:nvCxnSpPr>
          <p:spPr>
            <a:xfrm>
              <a:off x="5265975" y="1998400"/>
              <a:ext cx="269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1_1_1_1_1_1_1"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27"/>
          <p:cNvSpPr txBox="1"/>
          <p:nvPr>
            <p:ph type="title"/>
          </p:nvPr>
        </p:nvSpPr>
        <p:spPr>
          <a:xfrm>
            <a:off x="4567401" y="445025"/>
            <a:ext cx="38634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296" name="Google Shape;2296;p27"/>
          <p:cNvSpPr txBox="1"/>
          <p:nvPr>
            <p:ph idx="2" type="title"/>
          </p:nvPr>
        </p:nvSpPr>
        <p:spPr>
          <a:xfrm>
            <a:off x="5368999" y="1240325"/>
            <a:ext cx="2878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97" name="Google Shape;2297;p27"/>
          <p:cNvSpPr txBox="1"/>
          <p:nvPr>
            <p:ph idx="1" type="subTitle"/>
          </p:nvPr>
        </p:nvSpPr>
        <p:spPr>
          <a:xfrm>
            <a:off x="5369002" y="1669875"/>
            <a:ext cx="28782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8" name="Google Shape;2298;p27"/>
          <p:cNvSpPr txBox="1"/>
          <p:nvPr>
            <p:ph idx="3" type="title"/>
          </p:nvPr>
        </p:nvSpPr>
        <p:spPr>
          <a:xfrm>
            <a:off x="5369000" y="2905671"/>
            <a:ext cx="2878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99" name="Google Shape;2299;p27"/>
          <p:cNvSpPr txBox="1"/>
          <p:nvPr>
            <p:ph idx="4" type="subTitle"/>
          </p:nvPr>
        </p:nvSpPr>
        <p:spPr>
          <a:xfrm>
            <a:off x="5369002" y="3335220"/>
            <a:ext cx="28782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0" name="Google Shape;2300;p27"/>
          <p:cNvSpPr txBox="1"/>
          <p:nvPr>
            <p:ph idx="5" type="title"/>
          </p:nvPr>
        </p:nvSpPr>
        <p:spPr>
          <a:xfrm>
            <a:off x="5368999" y="2073008"/>
            <a:ext cx="2878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01" name="Google Shape;2301;p27"/>
          <p:cNvSpPr txBox="1"/>
          <p:nvPr>
            <p:ph idx="6" type="subTitle"/>
          </p:nvPr>
        </p:nvSpPr>
        <p:spPr>
          <a:xfrm>
            <a:off x="5369002" y="2502560"/>
            <a:ext cx="28782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2" name="Google Shape;2302;p27"/>
          <p:cNvSpPr txBox="1"/>
          <p:nvPr>
            <p:ph idx="7" type="title"/>
          </p:nvPr>
        </p:nvSpPr>
        <p:spPr>
          <a:xfrm>
            <a:off x="5369000" y="3735832"/>
            <a:ext cx="2878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03" name="Google Shape;2303;p27"/>
          <p:cNvSpPr txBox="1"/>
          <p:nvPr>
            <p:ph idx="8" type="subTitle"/>
          </p:nvPr>
        </p:nvSpPr>
        <p:spPr>
          <a:xfrm>
            <a:off x="5369000" y="4165381"/>
            <a:ext cx="28782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4" name="Google Shape;2304;p27"/>
          <p:cNvSpPr/>
          <p:nvPr/>
        </p:nvSpPr>
        <p:spPr>
          <a:xfrm flipH="1" rot="-5400000">
            <a:off x="1032349" y="3870837"/>
            <a:ext cx="2424900" cy="2424900"/>
          </a:xfrm>
          <a:prstGeom prst="blockArc">
            <a:avLst>
              <a:gd fmla="val 4146271" name="adj1"/>
              <a:gd fmla="val 18434685" name="adj2"/>
              <a:gd fmla="val 21378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27"/>
          <p:cNvSpPr/>
          <p:nvPr/>
        </p:nvSpPr>
        <p:spPr>
          <a:xfrm flipH="1">
            <a:off x="-1230427" y="328923"/>
            <a:ext cx="3063300" cy="3063300"/>
          </a:xfrm>
          <a:prstGeom prst="blockArc">
            <a:avLst>
              <a:gd fmla="val 4146271" name="adj1"/>
              <a:gd fmla="val 17442719" name="adj2"/>
              <a:gd fmla="val 10272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27"/>
          <p:cNvSpPr/>
          <p:nvPr/>
        </p:nvSpPr>
        <p:spPr>
          <a:xfrm flipH="1">
            <a:off x="-831976" y="539375"/>
            <a:ext cx="2488800" cy="2489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27"/>
          <p:cNvSpPr/>
          <p:nvPr/>
        </p:nvSpPr>
        <p:spPr>
          <a:xfrm flipH="1" rot="626">
            <a:off x="2212555" y="-600269"/>
            <a:ext cx="1647000" cy="1647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8" name="Google Shape;2308;p27"/>
          <p:cNvGrpSpPr/>
          <p:nvPr/>
        </p:nvGrpSpPr>
        <p:grpSpPr>
          <a:xfrm>
            <a:off x="1502329" y="4322353"/>
            <a:ext cx="2227588" cy="726522"/>
            <a:chOff x="3620725" y="372750"/>
            <a:chExt cx="1039375" cy="338989"/>
          </a:xfrm>
        </p:grpSpPr>
        <p:sp>
          <p:nvSpPr>
            <p:cNvPr id="2309" name="Google Shape;2309;p27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7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7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7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7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7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7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7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7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7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7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7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7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7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7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7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7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7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7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7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7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7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7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7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7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7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7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7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7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7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7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7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7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7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7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7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6" name="Google Shape;2346;p27"/>
          <p:cNvSpPr/>
          <p:nvPr/>
        </p:nvSpPr>
        <p:spPr>
          <a:xfrm flipH="1" rot="10800000">
            <a:off x="8580477" y="765237"/>
            <a:ext cx="1647000" cy="1647000"/>
          </a:xfrm>
          <a:prstGeom prst="blockArc">
            <a:avLst>
              <a:gd fmla="val 4146271" name="adj1"/>
              <a:gd fmla="val 18434685" name="adj2"/>
              <a:gd fmla="val 21378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p27"/>
          <p:cNvSpPr/>
          <p:nvPr/>
        </p:nvSpPr>
        <p:spPr>
          <a:xfrm flipH="1" rot="10800000">
            <a:off x="8639604" y="1125452"/>
            <a:ext cx="1338000" cy="1338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8" name="Google Shape;2348;p27"/>
          <p:cNvGrpSpPr/>
          <p:nvPr/>
        </p:nvGrpSpPr>
        <p:grpSpPr>
          <a:xfrm rot="5400000">
            <a:off x="-460947" y="3018540"/>
            <a:ext cx="2227588" cy="726522"/>
            <a:chOff x="3857800" y="1143286"/>
            <a:chExt cx="1039375" cy="338989"/>
          </a:xfrm>
        </p:grpSpPr>
        <p:sp>
          <p:nvSpPr>
            <p:cNvPr id="2349" name="Google Shape;2349;p27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7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7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7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7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7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7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7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7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7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7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7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7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7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7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7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7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7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7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9" name="Google Shape;2379;p27"/>
          <p:cNvSpPr txBox="1"/>
          <p:nvPr>
            <p:ph hasCustomPrompt="1" idx="9" type="title"/>
          </p:nvPr>
        </p:nvSpPr>
        <p:spPr>
          <a:xfrm>
            <a:off x="4503190" y="1477975"/>
            <a:ext cx="658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80" name="Google Shape;2380;p27"/>
          <p:cNvSpPr txBox="1"/>
          <p:nvPr>
            <p:ph hasCustomPrompt="1" idx="13" type="title"/>
          </p:nvPr>
        </p:nvSpPr>
        <p:spPr>
          <a:xfrm>
            <a:off x="4503190" y="2301691"/>
            <a:ext cx="658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81" name="Google Shape;2381;p27"/>
          <p:cNvSpPr txBox="1"/>
          <p:nvPr>
            <p:ph hasCustomPrompt="1" idx="14" type="title"/>
          </p:nvPr>
        </p:nvSpPr>
        <p:spPr>
          <a:xfrm>
            <a:off x="4503190" y="3131278"/>
            <a:ext cx="658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82" name="Google Shape;2382;p27"/>
          <p:cNvSpPr txBox="1"/>
          <p:nvPr>
            <p:ph hasCustomPrompt="1" idx="15" type="title"/>
          </p:nvPr>
        </p:nvSpPr>
        <p:spPr>
          <a:xfrm>
            <a:off x="4503190" y="3977185"/>
            <a:ext cx="658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28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385" name="Google Shape;2385;p28"/>
          <p:cNvSpPr txBox="1"/>
          <p:nvPr>
            <p:ph idx="2" type="title"/>
          </p:nvPr>
        </p:nvSpPr>
        <p:spPr>
          <a:xfrm>
            <a:off x="1015475" y="3267050"/>
            <a:ext cx="1801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86" name="Google Shape;2386;p28"/>
          <p:cNvSpPr txBox="1"/>
          <p:nvPr>
            <p:ph idx="1" type="subTitle"/>
          </p:nvPr>
        </p:nvSpPr>
        <p:spPr>
          <a:xfrm>
            <a:off x="1015475" y="3696599"/>
            <a:ext cx="1801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7" name="Google Shape;2387;p28"/>
          <p:cNvSpPr txBox="1"/>
          <p:nvPr>
            <p:ph idx="3" type="title"/>
          </p:nvPr>
        </p:nvSpPr>
        <p:spPr>
          <a:xfrm>
            <a:off x="3671479" y="3267050"/>
            <a:ext cx="1801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88" name="Google Shape;2388;p28"/>
          <p:cNvSpPr txBox="1"/>
          <p:nvPr>
            <p:ph idx="4" type="subTitle"/>
          </p:nvPr>
        </p:nvSpPr>
        <p:spPr>
          <a:xfrm>
            <a:off x="3671479" y="3696600"/>
            <a:ext cx="1801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9" name="Google Shape;2389;p28"/>
          <p:cNvSpPr txBox="1"/>
          <p:nvPr>
            <p:ph idx="5" type="title"/>
          </p:nvPr>
        </p:nvSpPr>
        <p:spPr>
          <a:xfrm>
            <a:off x="6327467" y="3267050"/>
            <a:ext cx="1801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90" name="Google Shape;2390;p28"/>
          <p:cNvSpPr txBox="1"/>
          <p:nvPr>
            <p:ph idx="6" type="subTitle"/>
          </p:nvPr>
        </p:nvSpPr>
        <p:spPr>
          <a:xfrm>
            <a:off x="6327467" y="3696600"/>
            <a:ext cx="1801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1" name="Google Shape;2391;p28"/>
          <p:cNvSpPr txBox="1"/>
          <p:nvPr>
            <p:ph idx="7" type="title"/>
          </p:nvPr>
        </p:nvSpPr>
        <p:spPr>
          <a:xfrm>
            <a:off x="1015475" y="1689375"/>
            <a:ext cx="1801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92" name="Google Shape;2392;p28"/>
          <p:cNvSpPr txBox="1"/>
          <p:nvPr>
            <p:ph idx="8" type="subTitle"/>
          </p:nvPr>
        </p:nvSpPr>
        <p:spPr>
          <a:xfrm>
            <a:off x="1015475" y="2118925"/>
            <a:ext cx="1801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3" name="Google Shape;2393;p28"/>
          <p:cNvSpPr txBox="1"/>
          <p:nvPr>
            <p:ph idx="9" type="title"/>
          </p:nvPr>
        </p:nvSpPr>
        <p:spPr>
          <a:xfrm>
            <a:off x="3671479" y="1689375"/>
            <a:ext cx="1801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94" name="Google Shape;2394;p28"/>
          <p:cNvSpPr txBox="1"/>
          <p:nvPr>
            <p:ph idx="13" type="subTitle"/>
          </p:nvPr>
        </p:nvSpPr>
        <p:spPr>
          <a:xfrm>
            <a:off x="3671479" y="2118925"/>
            <a:ext cx="1801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5" name="Google Shape;2395;p28"/>
          <p:cNvSpPr txBox="1"/>
          <p:nvPr>
            <p:ph idx="14" type="title"/>
          </p:nvPr>
        </p:nvSpPr>
        <p:spPr>
          <a:xfrm>
            <a:off x="6327467" y="1689375"/>
            <a:ext cx="1801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96" name="Google Shape;2396;p28"/>
          <p:cNvSpPr txBox="1"/>
          <p:nvPr>
            <p:ph idx="15" type="subTitle"/>
          </p:nvPr>
        </p:nvSpPr>
        <p:spPr>
          <a:xfrm>
            <a:off x="6327467" y="2118925"/>
            <a:ext cx="1801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7" name="Google Shape;2397;p28"/>
          <p:cNvSpPr/>
          <p:nvPr/>
        </p:nvSpPr>
        <p:spPr>
          <a:xfrm flipH="1" rot="-4499800">
            <a:off x="8145920" y="4621513"/>
            <a:ext cx="1939931" cy="1939931"/>
          </a:xfrm>
          <a:prstGeom prst="blockArc">
            <a:avLst>
              <a:gd fmla="val 5958233" name="adj1"/>
              <a:gd fmla="val 17385308" name="adj2"/>
              <a:gd fmla="val 20382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8" name="Google Shape;2398;p28"/>
          <p:cNvGrpSpPr/>
          <p:nvPr/>
        </p:nvGrpSpPr>
        <p:grpSpPr>
          <a:xfrm>
            <a:off x="6046058" y="4642569"/>
            <a:ext cx="2227568" cy="326167"/>
            <a:chOff x="2570033" y="6824869"/>
            <a:chExt cx="2227568" cy="326167"/>
          </a:xfrm>
        </p:grpSpPr>
        <p:sp>
          <p:nvSpPr>
            <p:cNvPr id="2399" name="Google Shape;2399;p28"/>
            <p:cNvSpPr/>
            <p:nvPr/>
          </p:nvSpPr>
          <p:spPr>
            <a:xfrm>
              <a:off x="4480549" y="6824869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8"/>
            <p:cNvSpPr/>
            <p:nvPr/>
          </p:nvSpPr>
          <p:spPr>
            <a:xfrm>
              <a:off x="4671601" y="6824869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8"/>
            <p:cNvSpPr/>
            <p:nvPr/>
          </p:nvSpPr>
          <p:spPr>
            <a:xfrm>
              <a:off x="3907394" y="6824869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8"/>
            <p:cNvSpPr/>
            <p:nvPr/>
          </p:nvSpPr>
          <p:spPr>
            <a:xfrm>
              <a:off x="4098446" y="6824869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8"/>
            <p:cNvSpPr/>
            <p:nvPr/>
          </p:nvSpPr>
          <p:spPr>
            <a:xfrm>
              <a:off x="3716343" y="6824869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8"/>
            <p:cNvSpPr/>
            <p:nvPr/>
          </p:nvSpPr>
          <p:spPr>
            <a:xfrm>
              <a:off x="3716343" y="7025036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8"/>
            <p:cNvSpPr/>
            <p:nvPr/>
          </p:nvSpPr>
          <p:spPr>
            <a:xfrm>
              <a:off x="3334239" y="6824869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8"/>
            <p:cNvSpPr/>
            <p:nvPr/>
          </p:nvSpPr>
          <p:spPr>
            <a:xfrm>
              <a:off x="3334239" y="7025036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8"/>
            <p:cNvSpPr/>
            <p:nvPr/>
          </p:nvSpPr>
          <p:spPr>
            <a:xfrm>
              <a:off x="3525291" y="6824869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8"/>
            <p:cNvSpPr/>
            <p:nvPr/>
          </p:nvSpPr>
          <p:spPr>
            <a:xfrm>
              <a:off x="3525291" y="7025036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8"/>
            <p:cNvSpPr/>
            <p:nvPr/>
          </p:nvSpPr>
          <p:spPr>
            <a:xfrm>
              <a:off x="3143188" y="6824869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8"/>
            <p:cNvSpPr/>
            <p:nvPr/>
          </p:nvSpPr>
          <p:spPr>
            <a:xfrm>
              <a:off x="2761084" y="7025036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8"/>
            <p:cNvSpPr/>
            <p:nvPr/>
          </p:nvSpPr>
          <p:spPr>
            <a:xfrm>
              <a:off x="2952136" y="6824869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8"/>
            <p:cNvSpPr/>
            <p:nvPr/>
          </p:nvSpPr>
          <p:spPr>
            <a:xfrm>
              <a:off x="2952136" y="7025036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8"/>
            <p:cNvSpPr/>
            <p:nvPr/>
          </p:nvSpPr>
          <p:spPr>
            <a:xfrm>
              <a:off x="2570033" y="6824869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8"/>
            <p:cNvSpPr/>
            <p:nvPr/>
          </p:nvSpPr>
          <p:spPr>
            <a:xfrm>
              <a:off x="2570033" y="7025036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5" name="Google Shape;2415;p28"/>
          <p:cNvGrpSpPr/>
          <p:nvPr/>
        </p:nvGrpSpPr>
        <p:grpSpPr>
          <a:xfrm flipH="1" rot="5400000">
            <a:off x="-759306" y="2004490"/>
            <a:ext cx="2227588" cy="726522"/>
            <a:chOff x="3857800" y="1143286"/>
            <a:chExt cx="1039375" cy="338989"/>
          </a:xfrm>
        </p:grpSpPr>
        <p:sp>
          <p:nvSpPr>
            <p:cNvPr id="2416" name="Google Shape;2416;p28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8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8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8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8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8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8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8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8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8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8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8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8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8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8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8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8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8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8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8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8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8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8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8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8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8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8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8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8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5" name="Google Shape;2445;p28"/>
          <p:cNvSpPr/>
          <p:nvPr/>
        </p:nvSpPr>
        <p:spPr>
          <a:xfrm flipH="1" rot="900224">
            <a:off x="-2339988" y="124094"/>
            <a:ext cx="3016433" cy="3016433"/>
          </a:xfrm>
          <a:prstGeom prst="blockArc">
            <a:avLst>
              <a:gd fmla="val 5958233" name="adj1"/>
              <a:gd fmla="val 17310751" name="adj2"/>
              <a:gd fmla="val 8559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6" name="Google Shape;2446;p28"/>
          <p:cNvSpPr/>
          <p:nvPr/>
        </p:nvSpPr>
        <p:spPr>
          <a:xfrm>
            <a:off x="-320815" y="-554925"/>
            <a:ext cx="1224600" cy="1225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p28"/>
          <p:cNvSpPr/>
          <p:nvPr/>
        </p:nvSpPr>
        <p:spPr>
          <a:xfrm flipH="1">
            <a:off x="8212786" y="4580724"/>
            <a:ext cx="1608900" cy="1609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p28"/>
          <p:cNvSpPr/>
          <p:nvPr/>
        </p:nvSpPr>
        <p:spPr>
          <a:xfrm>
            <a:off x="8634823" y="1282193"/>
            <a:ext cx="1409100" cy="1409100"/>
          </a:xfrm>
          <a:prstGeom prst="blockArc">
            <a:avLst>
              <a:gd fmla="val 2709197" name="adj1"/>
              <a:gd fmla="val 16176137" name="adj2"/>
              <a:gd fmla="val 26100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9" name="Google Shape;2449;p28"/>
          <p:cNvSpPr/>
          <p:nvPr/>
        </p:nvSpPr>
        <p:spPr>
          <a:xfrm flipH="1">
            <a:off x="8400260" y="365000"/>
            <a:ext cx="2140200" cy="2141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0" name="Google Shape;2450;p28"/>
          <p:cNvGrpSpPr/>
          <p:nvPr/>
        </p:nvGrpSpPr>
        <p:grpSpPr>
          <a:xfrm rot="-5400000">
            <a:off x="7731943" y="2532269"/>
            <a:ext cx="2227588" cy="726522"/>
            <a:chOff x="3799000" y="1820400"/>
            <a:chExt cx="1039375" cy="338989"/>
          </a:xfrm>
        </p:grpSpPr>
        <p:sp>
          <p:nvSpPr>
            <p:cNvPr id="2451" name="Google Shape;2451;p28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3799000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29"/>
          <p:cNvSpPr txBox="1"/>
          <p:nvPr>
            <p:ph hasCustomPrompt="1" type="title"/>
          </p:nvPr>
        </p:nvSpPr>
        <p:spPr>
          <a:xfrm>
            <a:off x="1122713" y="1460457"/>
            <a:ext cx="21243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87" name="Google Shape;2487;p29"/>
          <p:cNvSpPr txBox="1"/>
          <p:nvPr>
            <p:ph idx="1" type="subTitle"/>
          </p:nvPr>
        </p:nvSpPr>
        <p:spPr>
          <a:xfrm>
            <a:off x="1122713" y="2898176"/>
            <a:ext cx="21243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88" name="Google Shape;2488;p29"/>
          <p:cNvSpPr txBox="1"/>
          <p:nvPr>
            <p:ph hasCustomPrompt="1" idx="2" type="title"/>
          </p:nvPr>
        </p:nvSpPr>
        <p:spPr>
          <a:xfrm>
            <a:off x="3509850" y="1460457"/>
            <a:ext cx="21243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89" name="Google Shape;2489;p29"/>
          <p:cNvSpPr txBox="1"/>
          <p:nvPr>
            <p:ph idx="3" type="subTitle"/>
          </p:nvPr>
        </p:nvSpPr>
        <p:spPr>
          <a:xfrm>
            <a:off x="3509850" y="2899076"/>
            <a:ext cx="21243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90" name="Google Shape;2490;p29"/>
          <p:cNvSpPr txBox="1"/>
          <p:nvPr>
            <p:ph hasCustomPrompt="1" idx="4" type="title"/>
          </p:nvPr>
        </p:nvSpPr>
        <p:spPr>
          <a:xfrm>
            <a:off x="5896982" y="1460457"/>
            <a:ext cx="21243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91" name="Google Shape;2491;p29"/>
          <p:cNvSpPr txBox="1"/>
          <p:nvPr>
            <p:ph idx="5" type="subTitle"/>
          </p:nvPr>
        </p:nvSpPr>
        <p:spPr>
          <a:xfrm>
            <a:off x="5896982" y="2899076"/>
            <a:ext cx="21243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2492" name="Google Shape;2492;p29"/>
          <p:cNvGrpSpPr/>
          <p:nvPr/>
        </p:nvGrpSpPr>
        <p:grpSpPr>
          <a:xfrm rot="5400000">
            <a:off x="-868396" y="1289916"/>
            <a:ext cx="2227588" cy="726522"/>
            <a:chOff x="3620725" y="372750"/>
            <a:chExt cx="1039375" cy="338989"/>
          </a:xfrm>
        </p:grpSpPr>
        <p:sp>
          <p:nvSpPr>
            <p:cNvPr id="2493" name="Google Shape;2493;p29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9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9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9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9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9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9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9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9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9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9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9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29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9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9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9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9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9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9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9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9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9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9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9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9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9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9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9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9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9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9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9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9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9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9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9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9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0" name="Google Shape;2530;p29"/>
          <p:cNvSpPr/>
          <p:nvPr/>
        </p:nvSpPr>
        <p:spPr>
          <a:xfrm flipH="1">
            <a:off x="-794850" y="141401"/>
            <a:ext cx="1455000" cy="1455300"/>
          </a:xfrm>
          <a:prstGeom prst="blockArc">
            <a:avLst>
              <a:gd fmla="val 4766272" name="adj1"/>
              <a:gd fmla="val 17672272" name="adj2"/>
              <a:gd fmla="val 16591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1" name="Google Shape;2531;p29"/>
          <p:cNvGrpSpPr/>
          <p:nvPr/>
        </p:nvGrpSpPr>
        <p:grpSpPr>
          <a:xfrm>
            <a:off x="-76197" y="4699178"/>
            <a:ext cx="2227588" cy="726522"/>
            <a:chOff x="3857800" y="1143286"/>
            <a:chExt cx="1039375" cy="338989"/>
          </a:xfrm>
        </p:grpSpPr>
        <p:sp>
          <p:nvSpPr>
            <p:cNvPr id="2532" name="Google Shape;2532;p29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9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9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9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9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9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9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9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29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29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9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9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9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9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9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29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29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29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62" name="Google Shape;256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199" y="3715944"/>
            <a:ext cx="977775" cy="15478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3" name="Google Shape;2563;p29"/>
          <p:cNvGrpSpPr/>
          <p:nvPr/>
        </p:nvGrpSpPr>
        <p:grpSpPr>
          <a:xfrm rot="5400000">
            <a:off x="8023230" y="2609103"/>
            <a:ext cx="2227589" cy="1527191"/>
            <a:chOff x="5519300" y="372750"/>
            <a:chExt cx="1039375" cy="712575"/>
          </a:xfrm>
        </p:grpSpPr>
        <p:sp>
          <p:nvSpPr>
            <p:cNvPr id="2564" name="Google Shape;2564;p29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9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9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9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9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9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9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9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9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9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9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29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29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29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29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29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29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29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29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29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9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29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29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29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1" name="Google Shape;2631;p29"/>
          <p:cNvGrpSpPr/>
          <p:nvPr/>
        </p:nvGrpSpPr>
        <p:grpSpPr>
          <a:xfrm>
            <a:off x="7007878" y="-187147"/>
            <a:ext cx="2227588" cy="726522"/>
            <a:chOff x="3857800" y="1143286"/>
            <a:chExt cx="1039375" cy="338989"/>
          </a:xfrm>
        </p:grpSpPr>
        <p:sp>
          <p:nvSpPr>
            <p:cNvPr id="2632" name="Google Shape;2632;p29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9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9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9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9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29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29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29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29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29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29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29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29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29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29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29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29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29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29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29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29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29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29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29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29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29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29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29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29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29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2" name="Google Shape;2662;p29"/>
          <p:cNvSpPr/>
          <p:nvPr/>
        </p:nvSpPr>
        <p:spPr>
          <a:xfrm>
            <a:off x="8454758" y="2534060"/>
            <a:ext cx="2574600" cy="2574600"/>
          </a:xfrm>
          <a:prstGeom prst="blockArc">
            <a:avLst>
              <a:gd fmla="val 5958233" name="adj1"/>
              <a:gd fmla="val 17463104" name="adj2"/>
              <a:gd fmla="val 15066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3" name="Google Shape;2663;p29"/>
          <p:cNvSpPr/>
          <p:nvPr/>
        </p:nvSpPr>
        <p:spPr>
          <a:xfrm>
            <a:off x="8472788" y="2466250"/>
            <a:ext cx="1812300" cy="1812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4" name="Google Shape;26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0475" y="-222314"/>
            <a:ext cx="1455000" cy="1523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1"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0"/>
          <p:cNvSpPr txBox="1"/>
          <p:nvPr>
            <p:ph hasCustomPrompt="1" type="title"/>
          </p:nvPr>
        </p:nvSpPr>
        <p:spPr>
          <a:xfrm>
            <a:off x="2242055" y="1506450"/>
            <a:ext cx="20937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67" name="Google Shape;2667;p30"/>
          <p:cNvSpPr txBox="1"/>
          <p:nvPr>
            <p:ph hasCustomPrompt="1" idx="2" type="title"/>
          </p:nvPr>
        </p:nvSpPr>
        <p:spPr>
          <a:xfrm>
            <a:off x="4808234" y="1506450"/>
            <a:ext cx="20937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68" name="Google Shape;2668;p30"/>
          <p:cNvSpPr txBox="1"/>
          <p:nvPr>
            <p:ph idx="3"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69" name="Google Shape;2669;p30"/>
          <p:cNvSpPr txBox="1"/>
          <p:nvPr>
            <p:ph idx="4" type="title"/>
          </p:nvPr>
        </p:nvSpPr>
        <p:spPr>
          <a:xfrm>
            <a:off x="2242055" y="2988200"/>
            <a:ext cx="2093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70" name="Google Shape;2670;p30"/>
          <p:cNvSpPr txBox="1"/>
          <p:nvPr>
            <p:ph idx="1" type="subTitle"/>
          </p:nvPr>
        </p:nvSpPr>
        <p:spPr>
          <a:xfrm>
            <a:off x="2242055" y="3417749"/>
            <a:ext cx="20937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1" name="Google Shape;2671;p30"/>
          <p:cNvSpPr txBox="1"/>
          <p:nvPr>
            <p:ph idx="5" type="title"/>
          </p:nvPr>
        </p:nvSpPr>
        <p:spPr>
          <a:xfrm>
            <a:off x="4808234" y="2988200"/>
            <a:ext cx="2093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72" name="Google Shape;2672;p30"/>
          <p:cNvSpPr txBox="1"/>
          <p:nvPr>
            <p:ph idx="6" type="subTitle"/>
          </p:nvPr>
        </p:nvSpPr>
        <p:spPr>
          <a:xfrm>
            <a:off x="4808234" y="3417750"/>
            <a:ext cx="20937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3" name="Google Shape;2673;p30"/>
          <p:cNvSpPr/>
          <p:nvPr/>
        </p:nvSpPr>
        <p:spPr>
          <a:xfrm flipH="1">
            <a:off x="-243745" y="588970"/>
            <a:ext cx="1331400" cy="1331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30"/>
          <p:cNvSpPr/>
          <p:nvPr/>
        </p:nvSpPr>
        <p:spPr>
          <a:xfrm>
            <a:off x="8581024" y="3820150"/>
            <a:ext cx="1366800" cy="1366800"/>
          </a:xfrm>
          <a:prstGeom prst="blockArc">
            <a:avLst>
              <a:gd fmla="val 4474518" name="adj1"/>
              <a:gd fmla="val 17047510" name="adj2"/>
              <a:gd fmla="val 27298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5" name="Google Shape;275;p4"/>
          <p:cNvSpPr txBox="1"/>
          <p:nvPr>
            <p:ph idx="1" type="body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76" name="Google Shape;276;p4"/>
          <p:cNvGrpSpPr/>
          <p:nvPr/>
        </p:nvGrpSpPr>
        <p:grpSpPr>
          <a:xfrm flipH="1" rot="-5400000">
            <a:off x="7821325" y="679905"/>
            <a:ext cx="2227588" cy="726522"/>
            <a:chOff x="3799000" y="1820400"/>
            <a:chExt cx="1039375" cy="338989"/>
          </a:xfrm>
        </p:grpSpPr>
        <p:sp>
          <p:nvSpPr>
            <p:cNvPr id="277" name="Google Shape;277;p4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" name="Google Shape;312;p4"/>
          <p:cNvGrpSpPr/>
          <p:nvPr/>
        </p:nvGrpSpPr>
        <p:grpSpPr>
          <a:xfrm flipH="1">
            <a:off x="-1654513" y="2869728"/>
            <a:ext cx="2227589" cy="1527191"/>
            <a:chOff x="5519300" y="372750"/>
            <a:chExt cx="1039375" cy="712575"/>
          </a:xfrm>
        </p:grpSpPr>
        <p:sp>
          <p:nvSpPr>
            <p:cNvPr id="313" name="Google Shape;313;p4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4"/>
          <p:cNvSpPr/>
          <p:nvPr/>
        </p:nvSpPr>
        <p:spPr>
          <a:xfrm flipH="1" rot="899876">
            <a:off x="-1364959" y="4184160"/>
            <a:ext cx="2180581" cy="2180581"/>
          </a:xfrm>
          <a:prstGeom prst="blockArc">
            <a:avLst>
              <a:gd fmla="val 10010889" name="adj1"/>
              <a:gd fmla="val 18123158" name="adj2"/>
              <a:gd fmla="val 29946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"/>
          <p:cNvSpPr/>
          <p:nvPr/>
        </p:nvSpPr>
        <p:spPr>
          <a:xfrm flipH="1">
            <a:off x="-850779" y="4573892"/>
            <a:ext cx="1658700" cy="16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"/>
          <p:cNvSpPr/>
          <p:nvPr/>
        </p:nvSpPr>
        <p:spPr>
          <a:xfrm>
            <a:off x="8681330" y="1443900"/>
            <a:ext cx="2670600" cy="2670600"/>
          </a:xfrm>
          <a:prstGeom prst="blockArc">
            <a:avLst>
              <a:gd fmla="val 5318277" name="adj1"/>
              <a:gd fmla="val 17376266" name="adj2"/>
              <a:gd fmla="val 8497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"/>
          <p:cNvSpPr/>
          <p:nvPr/>
        </p:nvSpPr>
        <p:spPr>
          <a:xfrm>
            <a:off x="8776832" y="1556676"/>
            <a:ext cx="1958400" cy="195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"/>
          <p:cNvSpPr/>
          <p:nvPr/>
        </p:nvSpPr>
        <p:spPr>
          <a:xfrm flipH="1" rot="3508339">
            <a:off x="-1727887" y="-2075610"/>
            <a:ext cx="2906424" cy="2906424"/>
          </a:xfrm>
          <a:prstGeom prst="blockArc">
            <a:avLst>
              <a:gd fmla="val 5318277" name="adj1"/>
              <a:gd fmla="val 17556576" name="adj2"/>
              <a:gd fmla="val 15751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6_1_1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1"/>
          <p:cNvSpPr txBox="1"/>
          <p:nvPr>
            <p:ph hasCustomPrompt="1" type="title"/>
          </p:nvPr>
        </p:nvSpPr>
        <p:spPr>
          <a:xfrm>
            <a:off x="1610554" y="1906200"/>
            <a:ext cx="1261200" cy="5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77" name="Google Shape;2677;p31"/>
          <p:cNvSpPr txBox="1"/>
          <p:nvPr>
            <p:ph hasCustomPrompt="1" idx="2" type="title"/>
          </p:nvPr>
        </p:nvSpPr>
        <p:spPr>
          <a:xfrm>
            <a:off x="3941400" y="1906200"/>
            <a:ext cx="1261200" cy="5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78" name="Google Shape;2678;p31"/>
          <p:cNvSpPr txBox="1"/>
          <p:nvPr>
            <p:ph idx="3"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79" name="Google Shape;2679;p31"/>
          <p:cNvSpPr txBox="1"/>
          <p:nvPr>
            <p:ph idx="4" type="title"/>
          </p:nvPr>
        </p:nvSpPr>
        <p:spPr>
          <a:xfrm>
            <a:off x="1337487" y="3182925"/>
            <a:ext cx="1807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80" name="Google Shape;2680;p31"/>
          <p:cNvSpPr txBox="1"/>
          <p:nvPr>
            <p:ph idx="1" type="subTitle"/>
          </p:nvPr>
        </p:nvSpPr>
        <p:spPr>
          <a:xfrm>
            <a:off x="1337487" y="3612475"/>
            <a:ext cx="18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1" name="Google Shape;2681;p31"/>
          <p:cNvSpPr txBox="1"/>
          <p:nvPr>
            <p:ph idx="5" type="title"/>
          </p:nvPr>
        </p:nvSpPr>
        <p:spPr>
          <a:xfrm>
            <a:off x="3668399" y="3182925"/>
            <a:ext cx="1807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82" name="Google Shape;2682;p31"/>
          <p:cNvSpPr txBox="1"/>
          <p:nvPr>
            <p:ph idx="6" type="subTitle"/>
          </p:nvPr>
        </p:nvSpPr>
        <p:spPr>
          <a:xfrm>
            <a:off x="3668399" y="3612475"/>
            <a:ext cx="18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3" name="Google Shape;2683;p31"/>
          <p:cNvSpPr txBox="1"/>
          <p:nvPr>
            <p:ph hasCustomPrompt="1" idx="7" type="title"/>
          </p:nvPr>
        </p:nvSpPr>
        <p:spPr>
          <a:xfrm>
            <a:off x="6319176" y="1906200"/>
            <a:ext cx="1167600" cy="5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84" name="Google Shape;2684;p31"/>
          <p:cNvSpPr txBox="1"/>
          <p:nvPr>
            <p:ph idx="8" type="title"/>
          </p:nvPr>
        </p:nvSpPr>
        <p:spPr>
          <a:xfrm>
            <a:off x="5999315" y="3182925"/>
            <a:ext cx="1807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85" name="Google Shape;2685;p31"/>
          <p:cNvSpPr txBox="1"/>
          <p:nvPr>
            <p:ph idx="9" type="subTitle"/>
          </p:nvPr>
        </p:nvSpPr>
        <p:spPr>
          <a:xfrm>
            <a:off x="5999315" y="3612475"/>
            <a:ext cx="18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86" name="Google Shape;2686;p31"/>
          <p:cNvGrpSpPr/>
          <p:nvPr/>
        </p:nvGrpSpPr>
        <p:grpSpPr>
          <a:xfrm rot="5400000">
            <a:off x="-616035" y="1407528"/>
            <a:ext cx="2227588" cy="726522"/>
            <a:chOff x="3857800" y="1143286"/>
            <a:chExt cx="1039375" cy="338989"/>
          </a:xfrm>
        </p:grpSpPr>
        <p:sp>
          <p:nvSpPr>
            <p:cNvPr id="2687" name="Google Shape;2687;p31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31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31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31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31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31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31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31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31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31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31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31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31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31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31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31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31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31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31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31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31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31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31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31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31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31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31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7" name="Google Shape;2717;p31"/>
          <p:cNvGrpSpPr/>
          <p:nvPr/>
        </p:nvGrpSpPr>
        <p:grpSpPr>
          <a:xfrm>
            <a:off x="8066680" y="3468728"/>
            <a:ext cx="2227589" cy="1527191"/>
            <a:chOff x="5519300" y="372750"/>
            <a:chExt cx="1039375" cy="712575"/>
          </a:xfrm>
        </p:grpSpPr>
        <p:sp>
          <p:nvSpPr>
            <p:cNvPr id="2718" name="Google Shape;2718;p31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31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31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31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1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31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31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1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1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1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1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1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1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1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1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1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1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1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1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31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31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31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31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31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1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1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1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1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1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1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1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1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1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1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1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1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1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1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1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1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1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1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1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1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1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1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1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1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1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1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1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1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1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1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31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31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31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31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31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31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31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31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31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31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31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31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31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5" name="Google Shape;2785;p31"/>
          <p:cNvSpPr/>
          <p:nvPr/>
        </p:nvSpPr>
        <p:spPr>
          <a:xfrm rot="-5400000">
            <a:off x="-581151" y="-712325"/>
            <a:ext cx="1657800" cy="1657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6" name="Google Shape;2786;p31"/>
          <p:cNvSpPr/>
          <p:nvPr/>
        </p:nvSpPr>
        <p:spPr>
          <a:xfrm rot="-2158994">
            <a:off x="8445880" y="2488287"/>
            <a:ext cx="3063067" cy="3063067"/>
          </a:xfrm>
          <a:prstGeom prst="blockArc">
            <a:avLst>
              <a:gd fmla="val 5958233" name="adj1"/>
              <a:gd fmla="val 17463104" name="adj2"/>
              <a:gd fmla="val 15066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2787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Google Shape;2788;p32"/>
          <p:cNvSpPr txBox="1"/>
          <p:nvPr>
            <p:ph type="title"/>
          </p:nvPr>
        </p:nvSpPr>
        <p:spPr>
          <a:xfrm>
            <a:off x="4830825" y="217275"/>
            <a:ext cx="3600000" cy="13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200"/>
            </a:lvl9pPr>
          </a:lstStyle>
          <a:p/>
        </p:txBody>
      </p:sp>
      <p:sp>
        <p:nvSpPr>
          <p:cNvPr id="2789" name="Google Shape;2789;p32"/>
          <p:cNvSpPr txBox="1"/>
          <p:nvPr>
            <p:ph idx="2" type="title"/>
          </p:nvPr>
        </p:nvSpPr>
        <p:spPr>
          <a:xfrm>
            <a:off x="4830825" y="1282050"/>
            <a:ext cx="2041200" cy="15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90" name="Google Shape;2790;p32"/>
          <p:cNvSpPr/>
          <p:nvPr/>
        </p:nvSpPr>
        <p:spPr>
          <a:xfrm rot="5400000">
            <a:off x="763475" y="3171600"/>
            <a:ext cx="3658500" cy="3658500"/>
          </a:xfrm>
          <a:prstGeom prst="blockArc">
            <a:avLst>
              <a:gd fmla="val 4302561" name="adj1"/>
              <a:gd fmla="val 17463104" name="adj2"/>
              <a:gd fmla="val 15066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1" name="Google Shape;2791;p32"/>
          <p:cNvGrpSpPr/>
          <p:nvPr/>
        </p:nvGrpSpPr>
        <p:grpSpPr>
          <a:xfrm flipH="1">
            <a:off x="-964754" y="4328167"/>
            <a:ext cx="2227588" cy="726522"/>
            <a:chOff x="5608450" y="1680311"/>
            <a:chExt cx="1039375" cy="338989"/>
          </a:xfrm>
        </p:grpSpPr>
        <p:sp>
          <p:nvSpPr>
            <p:cNvPr id="2792" name="Google Shape;2792;p32"/>
            <p:cNvSpPr/>
            <p:nvPr/>
          </p:nvSpPr>
          <p:spPr>
            <a:xfrm>
              <a:off x="6499882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2"/>
            <p:cNvSpPr/>
            <p:nvPr/>
          </p:nvSpPr>
          <p:spPr>
            <a:xfrm>
              <a:off x="6499882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2"/>
            <p:cNvSpPr/>
            <p:nvPr/>
          </p:nvSpPr>
          <p:spPr>
            <a:xfrm>
              <a:off x="6499882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2"/>
            <p:cNvSpPr/>
            <p:nvPr/>
          </p:nvSpPr>
          <p:spPr>
            <a:xfrm>
              <a:off x="6589025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2"/>
            <p:cNvSpPr/>
            <p:nvPr/>
          </p:nvSpPr>
          <p:spPr>
            <a:xfrm>
              <a:off x="6589025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2"/>
            <p:cNvSpPr/>
            <p:nvPr/>
          </p:nvSpPr>
          <p:spPr>
            <a:xfrm>
              <a:off x="6410738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2"/>
            <p:cNvSpPr/>
            <p:nvPr/>
          </p:nvSpPr>
          <p:spPr>
            <a:xfrm>
              <a:off x="6410738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2"/>
            <p:cNvSpPr/>
            <p:nvPr/>
          </p:nvSpPr>
          <p:spPr>
            <a:xfrm>
              <a:off x="6410738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2"/>
            <p:cNvSpPr/>
            <p:nvPr/>
          </p:nvSpPr>
          <p:spPr>
            <a:xfrm>
              <a:off x="6232452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2"/>
            <p:cNvSpPr/>
            <p:nvPr/>
          </p:nvSpPr>
          <p:spPr>
            <a:xfrm>
              <a:off x="6232452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2"/>
            <p:cNvSpPr/>
            <p:nvPr/>
          </p:nvSpPr>
          <p:spPr>
            <a:xfrm>
              <a:off x="6321595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2"/>
            <p:cNvSpPr/>
            <p:nvPr/>
          </p:nvSpPr>
          <p:spPr>
            <a:xfrm>
              <a:off x="6321595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2"/>
            <p:cNvSpPr/>
            <p:nvPr/>
          </p:nvSpPr>
          <p:spPr>
            <a:xfrm>
              <a:off x="6321595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2"/>
            <p:cNvSpPr/>
            <p:nvPr/>
          </p:nvSpPr>
          <p:spPr>
            <a:xfrm>
              <a:off x="6143309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2"/>
            <p:cNvSpPr/>
            <p:nvPr/>
          </p:nvSpPr>
          <p:spPr>
            <a:xfrm>
              <a:off x="6143309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2"/>
            <p:cNvSpPr/>
            <p:nvPr/>
          </p:nvSpPr>
          <p:spPr>
            <a:xfrm>
              <a:off x="6143309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2"/>
            <p:cNvSpPr/>
            <p:nvPr/>
          </p:nvSpPr>
          <p:spPr>
            <a:xfrm>
              <a:off x="6143309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2"/>
            <p:cNvSpPr/>
            <p:nvPr/>
          </p:nvSpPr>
          <p:spPr>
            <a:xfrm>
              <a:off x="5965022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2"/>
            <p:cNvSpPr/>
            <p:nvPr/>
          </p:nvSpPr>
          <p:spPr>
            <a:xfrm>
              <a:off x="5965022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2"/>
            <p:cNvSpPr/>
            <p:nvPr/>
          </p:nvSpPr>
          <p:spPr>
            <a:xfrm>
              <a:off x="5965022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2"/>
            <p:cNvSpPr/>
            <p:nvPr/>
          </p:nvSpPr>
          <p:spPr>
            <a:xfrm>
              <a:off x="5965022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2"/>
            <p:cNvSpPr/>
            <p:nvPr/>
          </p:nvSpPr>
          <p:spPr>
            <a:xfrm>
              <a:off x="6054166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2"/>
            <p:cNvSpPr/>
            <p:nvPr/>
          </p:nvSpPr>
          <p:spPr>
            <a:xfrm>
              <a:off x="6054166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2"/>
            <p:cNvSpPr/>
            <p:nvPr/>
          </p:nvSpPr>
          <p:spPr>
            <a:xfrm>
              <a:off x="6054166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32"/>
            <p:cNvSpPr/>
            <p:nvPr/>
          </p:nvSpPr>
          <p:spPr>
            <a:xfrm>
              <a:off x="5875879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32"/>
            <p:cNvSpPr/>
            <p:nvPr/>
          </p:nvSpPr>
          <p:spPr>
            <a:xfrm>
              <a:off x="5875879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32"/>
            <p:cNvSpPr/>
            <p:nvPr/>
          </p:nvSpPr>
          <p:spPr>
            <a:xfrm>
              <a:off x="5875879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32"/>
            <p:cNvSpPr/>
            <p:nvPr/>
          </p:nvSpPr>
          <p:spPr>
            <a:xfrm>
              <a:off x="5697593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32"/>
            <p:cNvSpPr/>
            <p:nvPr/>
          </p:nvSpPr>
          <p:spPr>
            <a:xfrm>
              <a:off x="5697593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32"/>
            <p:cNvSpPr/>
            <p:nvPr/>
          </p:nvSpPr>
          <p:spPr>
            <a:xfrm>
              <a:off x="5697593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32"/>
            <p:cNvSpPr/>
            <p:nvPr/>
          </p:nvSpPr>
          <p:spPr>
            <a:xfrm>
              <a:off x="5697593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32"/>
            <p:cNvSpPr/>
            <p:nvPr/>
          </p:nvSpPr>
          <p:spPr>
            <a:xfrm>
              <a:off x="5786736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32"/>
            <p:cNvSpPr/>
            <p:nvPr/>
          </p:nvSpPr>
          <p:spPr>
            <a:xfrm>
              <a:off x="5786736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32"/>
            <p:cNvSpPr/>
            <p:nvPr/>
          </p:nvSpPr>
          <p:spPr>
            <a:xfrm>
              <a:off x="5786736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32"/>
            <p:cNvSpPr/>
            <p:nvPr/>
          </p:nvSpPr>
          <p:spPr>
            <a:xfrm>
              <a:off x="5786736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32"/>
            <p:cNvSpPr/>
            <p:nvPr/>
          </p:nvSpPr>
          <p:spPr>
            <a:xfrm>
              <a:off x="5608450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8" name="Google Shape;2828;p32"/>
          <p:cNvGrpSpPr/>
          <p:nvPr/>
        </p:nvGrpSpPr>
        <p:grpSpPr>
          <a:xfrm rot="5400000">
            <a:off x="7826581" y="2680428"/>
            <a:ext cx="2227588" cy="726522"/>
            <a:chOff x="3857800" y="1143286"/>
            <a:chExt cx="1039375" cy="338989"/>
          </a:xfrm>
        </p:grpSpPr>
        <p:sp>
          <p:nvSpPr>
            <p:cNvPr id="2829" name="Google Shape;2829;p32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32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32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32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32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32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32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32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32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32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32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32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32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32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32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32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32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32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32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32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32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32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32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32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32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32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32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32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32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32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9" name="Google Shape;2859;p32"/>
          <p:cNvSpPr/>
          <p:nvPr/>
        </p:nvSpPr>
        <p:spPr>
          <a:xfrm>
            <a:off x="8227526" y="1449726"/>
            <a:ext cx="2458500" cy="2458500"/>
          </a:xfrm>
          <a:prstGeom prst="blockArc">
            <a:avLst>
              <a:gd fmla="val 4302561" name="adj1"/>
              <a:gd fmla="val 17463104" name="adj2"/>
              <a:gd fmla="val 15066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2860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1" name="Google Shape;2861;p33"/>
          <p:cNvGrpSpPr/>
          <p:nvPr/>
        </p:nvGrpSpPr>
        <p:grpSpPr>
          <a:xfrm rot="5400000">
            <a:off x="-616035" y="1407528"/>
            <a:ext cx="2227588" cy="726522"/>
            <a:chOff x="3857800" y="1143286"/>
            <a:chExt cx="1039375" cy="338989"/>
          </a:xfrm>
        </p:grpSpPr>
        <p:sp>
          <p:nvSpPr>
            <p:cNvPr id="2862" name="Google Shape;2862;p33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33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33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33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33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33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33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33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33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33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33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33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33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33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3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33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33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33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33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33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33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33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33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33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33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33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33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33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33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3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2" name="Google Shape;2892;p33"/>
          <p:cNvGrpSpPr/>
          <p:nvPr/>
        </p:nvGrpSpPr>
        <p:grpSpPr>
          <a:xfrm>
            <a:off x="8066680" y="3468728"/>
            <a:ext cx="2227589" cy="1527191"/>
            <a:chOff x="5519300" y="372750"/>
            <a:chExt cx="1039375" cy="712575"/>
          </a:xfrm>
        </p:grpSpPr>
        <p:sp>
          <p:nvSpPr>
            <p:cNvPr id="2893" name="Google Shape;2893;p33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33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33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33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33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33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33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33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33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33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33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33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33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33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33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33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33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33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33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33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33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33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33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33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33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33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3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33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33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33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33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33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33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33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33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33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33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33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33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33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33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33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33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33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33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33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33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33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33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33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33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33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33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33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33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33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33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33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33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33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33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33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33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33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33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33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33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0" name="Google Shape;2960;p33"/>
          <p:cNvSpPr/>
          <p:nvPr/>
        </p:nvSpPr>
        <p:spPr>
          <a:xfrm rot="-5400000">
            <a:off x="-581151" y="-712325"/>
            <a:ext cx="1657800" cy="1657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33"/>
          <p:cNvSpPr/>
          <p:nvPr/>
        </p:nvSpPr>
        <p:spPr>
          <a:xfrm rot="-2158994">
            <a:off x="8445880" y="2488287"/>
            <a:ext cx="3063067" cy="3063067"/>
          </a:xfrm>
          <a:prstGeom prst="blockArc">
            <a:avLst>
              <a:gd fmla="val 5958233" name="adj1"/>
              <a:gd fmla="val 17463104" name="adj2"/>
              <a:gd fmla="val 15066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2962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p34"/>
          <p:cNvSpPr/>
          <p:nvPr/>
        </p:nvSpPr>
        <p:spPr>
          <a:xfrm flipH="1">
            <a:off x="8270391" y="2279600"/>
            <a:ext cx="1812300" cy="1812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4" name="Google Shape;2964;p34"/>
          <p:cNvGrpSpPr/>
          <p:nvPr/>
        </p:nvGrpSpPr>
        <p:grpSpPr>
          <a:xfrm rot="5400000">
            <a:off x="7651004" y="3368691"/>
            <a:ext cx="2227589" cy="1527191"/>
            <a:chOff x="5519300" y="372750"/>
            <a:chExt cx="1039375" cy="712575"/>
          </a:xfrm>
        </p:grpSpPr>
        <p:sp>
          <p:nvSpPr>
            <p:cNvPr id="2965" name="Google Shape;2965;p34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4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34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34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34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34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34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34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34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34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34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34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34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34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34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34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34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34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34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34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34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34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34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34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34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34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34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34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34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34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34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34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34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34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34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34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34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34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34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34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34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34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34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34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34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34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34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34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34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34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34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34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34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34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34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34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34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34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34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34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34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34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34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34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34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34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34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2" name="Google Shape;3032;p34"/>
          <p:cNvGrpSpPr/>
          <p:nvPr/>
        </p:nvGrpSpPr>
        <p:grpSpPr>
          <a:xfrm rot="-5400000">
            <a:off x="-818942" y="1077257"/>
            <a:ext cx="2227588" cy="726522"/>
            <a:chOff x="3799000" y="1820400"/>
            <a:chExt cx="1039375" cy="338989"/>
          </a:xfrm>
        </p:grpSpPr>
        <p:sp>
          <p:nvSpPr>
            <p:cNvPr id="3033" name="Google Shape;3033;p34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34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34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34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34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34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34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34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4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34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34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34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34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34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34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34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34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34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34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34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34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34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34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34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34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34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34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34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34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34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34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34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34"/>
            <p:cNvSpPr/>
            <p:nvPr/>
          </p:nvSpPr>
          <p:spPr>
            <a:xfrm>
              <a:off x="3799000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34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34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34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9" name="Google Shape;3069;p34"/>
          <p:cNvSpPr/>
          <p:nvPr/>
        </p:nvSpPr>
        <p:spPr>
          <a:xfrm flipH="1">
            <a:off x="-1058342" y="3902385"/>
            <a:ext cx="2574600" cy="2574600"/>
          </a:xfrm>
          <a:prstGeom prst="blockArc">
            <a:avLst>
              <a:gd fmla="val 5958233" name="adj1"/>
              <a:gd fmla="val 17463104" name="adj2"/>
              <a:gd fmla="val 15066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0" name="Google Shape;307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850" y="3694589"/>
            <a:ext cx="1306575" cy="13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1" name="Google Shape;3071;p34"/>
          <p:cNvSpPr/>
          <p:nvPr/>
        </p:nvSpPr>
        <p:spPr>
          <a:xfrm flipH="1" rot="5400000">
            <a:off x="-383111" y="-1285175"/>
            <a:ext cx="2033700" cy="2033700"/>
          </a:xfrm>
          <a:prstGeom prst="blockArc">
            <a:avLst>
              <a:gd fmla="val 5958233" name="adj1"/>
              <a:gd fmla="val 16931427" name="adj2"/>
              <a:gd fmla="val 19901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2" name="Google Shape;3072;p34"/>
          <p:cNvSpPr/>
          <p:nvPr/>
        </p:nvSpPr>
        <p:spPr>
          <a:xfrm flipH="1">
            <a:off x="-87012" y="-979068"/>
            <a:ext cx="1654500" cy="1655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3" name="Google Shape;30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494" y="748521"/>
            <a:ext cx="1013918" cy="7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4" name="Google Shape;3074;p34"/>
          <p:cNvSpPr/>
          <p:nvPr/>
        </p:nvSpPr>
        <p:spPr>
          <a:xfrm flipH="1" rot="-5400000">
            <a:off x="6829239" y="4604100"/>
            <a:ext cx="2033700" cy="2033700"/>
          </a:xfrm>
          <a:prstGeom prst="blockArc">
            <a:avLst>
              <a:gd fmla="val 5958233" name="adj1"/>
              <a:gd fmla="val 16931427" name="adj2"/>
              <a:gd fmla="val 19901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5" name="Google Shape;3075;p34"/>
          <p:cNvSpPr/>
          <p:nvPr/>
        </p:nvSpPr>
        <p:spPr>
          <a:xfrm flipH="1" rot="10800000">
            <a:off x="6912341" y="4676592"/>
            <a:ext cx="1654500" cy="1655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6" name="Google Shape;30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494" y="4676596"/>
            <a:ext cx="1013918" cy="7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7" name="Google Shape;30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8956" y="2685121"/>
            <a:ext cx="1013918" cy="7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8" name="Google Shape;30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166" y="-427950"/>
            <a:ext cx="1217532" cy="87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87" name="Google Shape;387;p5"/>
          <p:cNvSpPr txBox="1"/>
          <p:nvPr>
            <p:ph idx="2" type="title"/>
          </p:nvPr>
        </p:nvSpPr>
        <p:spPr>
          <a:xfrm>
            <a:off x="1762697" y="2785700"/>
            <a:ext cx="2304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8" name="Google Shape;388;p5"/>
          <p:cNvSpPr txBox="1"/>
          <p:nvPr>
            <p:ph idx="1" type="subTitle"/>
          </p:nvPr>
        </p:nvSpPr>
        <p:spPr>
          <a:xfrm>
            <a:off x="1764947" y="3215250"/>
            <a:ext cx="22998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5"/>
          <p:cNvSpPr txBox="1"/>
          <p:nvPr>
            <p:ph idx="3" type="title"/>
          </p:nvPr>
        </p:nvSpPr>
        <p:spPr>
          <a:xfrm>
            <a:off x="5077003" y="2785700"/>
            <a:ext cx="2304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0" name="Google Shape;390;p5"/>
          <p:cNvSpPr txBox="1"/>
          <p:nvPr>
            <p:ph idx="4" type="subTitle"/>
          </p:nvPr>
        </p:nvSpPr>
        <p:spPr>
          <a:xfrm>
            <a:off x="5079253" y="3215250"/>
            <a:ext cx="22998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91" name="Google Shape;391;p5"/>
          <p:cNvGrpSpPr/>
          <p:nvPr/>
        </p:nvGrpSpPr>
        <p:grpSpPr>
          <a:xfrm rot="5400000">
            <a:off x="-809808" y="679905"/>
            <a:ext cx="2227588" cy="726522"/>
            <a:chOff x="3799000" y="1820400"/>
            <a:chExt cx="1039375" cy="338989"/>
          </a:xfrm>
        </p:grpSpPr>
        <p:sp>
          <p:nvSpPr>
            <p:cNvPr id="392" name="Google Shape;392;p5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Google Shape;427;p5"/>
          <p:cNvGrpSpPr/>
          <p:nvPr/>
        </p:nvGrpSpPr>
        <p:grpSpPr>
          <a:xfrm>
            <a:off x="8402730" y="2587316"/>
            <a:ext cx="2227589" cy="1527191"/>
            <a:chOff x="5519300" y="372750"/>
            <a:chExt cx="1039375" cy="712575"/>
          </a:xfrm>
        </p:grpSpPr>
        <p:sp>
          <p:nvSpPr>
            <p:cNvPr id="428" name="Google Shape;428;p5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" name="Google Shape;495;p5"/>
          <p:cNvSpPr/>
          <p:nvPr/>
        </p:nvSpPr>
        <p:spPr>
          <a:xfrm rot="-899876">
            <a:off x="8160183" y="3901748"/>
            <a:ext cx="2180581" cy="2180581"/>
          </a:xfrm>
          <a:prstGeom prst="blockArc">
            <a:avLst>
              <a:gd fmla="val 10010889" name="adj1"/>
              <a:gd fmla="val 18123158" name="adj2"/>
              <a:gd fmla="val 29946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"/>
          <p:cNvSpPr/>
          <p:nvPr/>
        </p:nvSpPr>
        <p:spPr>
          <a:xfrm>
            <a:off x="8167884" y="4291480"/>
            <a:ext cx="1658700" cy="165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"/>
          <p:cNvSpPr/>
          <p:nvPr/>
        </p:nvSpPr>
        <p:spPr>
          <a:xfrm flipH="1">
            <a:off x="-1514400" y="959725"/>
            <a:ext cx="2670600" cy="2670600"/>
          </a:xfrm>
          <a:prstGeom prst="blockArc">
            <a:avLst>
              <a:gd fmla="val 5318277" name="adj1"/>
              <a:gd fmla="val 17376266" name="adj2"/>
              <a:gd fmla="val 8497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"/>
          <p:cNvSpPr/>
          <p:nvPr/>
        </p:nvSpPr>
        <p:spPr>
          <a:xfrm flipH="1">
            <a:off x="-897702" y="1072501"/>
            <a:ext cx="1958400" cy="1959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9074" y="3095000"/>
            <a:ext cx="1096325" cy="78607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"/>
          <p:cNvSpPr/>
          <p:nvPr/>
        </p:nvSpPr>
        <p:spPr>
          <a:xfrm rot="-3508339">
            <a:off x="7349568" y="-1357485"/>
            <a:ext cx="2906424" cy="2906424"/>
          </a:xfrm>
          <a:prstGeom prst="blockArc">
            <a:avLst>
              <a:gd fmla="val 5318277" name="adj1"/>
              <a:gd fmla="val 17556576" name="adj2"/>
              <a:gd fmla="val 15751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503" name="Google Shape;503;p6"/>
          <p:cNvGrpSpPr/>
          <p:nvPr/>
        </p:nvGrpSpPr>
        <p:grpSpPr>
          <a:xfrm>
            <a:off x="8719456" y="513232"/>
            <a:ext cx="326167" cy="2227568"/>
            <a:chOff x="8577956" y="1596694"/>
            <a:chExt cx="326167" cy="2227568"/>
          </a:xfrm>
        </p:grpSpPr>
        <p:sp>
          <p:nvSpPr>
            <p:cNvPr id="504" name="Google Shape;504;p6"/>
            <p:cNvSpPr/>
            <p:nvPr/>
          </p:nvSpPr>
          <p:spPr>
            <a:xfrm rot="5400000">
              <a:off x="8778124" y="3698263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 rot="5400000">
              <a:off x="8577956" y="3698263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6"/>
            <p:cNvSpPr/>
            <p:nvPr/>
          </p:nvSpPr>
          <p:spPr>
            <a:xfrm rot="5400000">
              <a:off x="8778124" y="3316159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6"/>
            <p:cNvSpPr/>
            <p:nvPr/>
          </p:nvSpPr>
          <p:spPr>
            <a:xfrm rot="5400000">
              <a:off x="8577956" y="3316159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 rot="5400000">
              <a:off x="8778124" y="2934056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 rot="5400000">
              <a:off x="8577956" y="2934056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 rot="5400000">
              <a:off x="8778124" y="3125108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 rot="5400000">
              <a:off x="8778124" y="2743004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 rot="5400000">
              <a:off x="8577956" y="2743004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6"/>
            <p:cNvSpPr/>
            <p:nvPr/>
          </p:nvSpPr>
          <p:spPr>
            <a:xfrm rot="5400000">
              <a:off x="8778124" y="2551953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6"/>
            <p:cNvSpPr/>
            <p:nvPr/>
          </p:nvSpPr>
          <p:spPr>
            <a:xfrm rot="5400000">
              <a:off x="8778124" y="2169849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6"/>
            <p:cNvSpPr/>
            <p:nvPr/>
          </p:nvSpPr>
          <p:spPr>
            <a:xfrm rot="5400000">
              <a:off x="8577956" y="1787746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 rot="5400000">
              <a:off x="8778124" y="1978798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6"/>
            <p:cNvSpPr/>
            <p:nvPr/>
          </p:nvSpPr>
          <p:spPr>
            <a:xfrm rot="5400000">
              <a:off x="8577956" y="1978798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6"/>
            <p:cNvSpPr/>
            <p:nvPr/>
          </p:nvSpPr>
          <p:spPr>
            <a:xfrm rot="5400000">
              <a:off x="8778124" y="1596694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6"/>
            <p:cNvSpPr/>
            <p:nvPr/>
          </p:nvSpPr>
          <p:spPr>
            <a:xfrm rot="5400000">
              <a:off x="8577956" y="1596694"/>
              <a:ext cx="126000" cy="126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" name="Google Shape;520;p6"/>
          <p:cNvGrpSpPr/>
          <p:nvPr/>
        </p:nvGrpSpPr>
        <p:grpSpPr>
          <a:xfrm rot="-5400000">
            <a:off x="-996100" y="4015385"/>
            <a:ext cx="2227588" cy="726522"/>
            <a:chOff x="3620725" y="372750"/>
            <a:chExt cx="1039375" cy="338989"/>
          </a:xfrm>
        </p:grpSpPr>
        <p:sp>
          <p:nvSpPr>
            <p:cNvPr id="521" name="Google Shape;521;p6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8" name="Google Shape;558;p6"/>
          <p:cNvSpPr/>
          <p:nvPr/>
        </p:nvSpPr>
        <p:spPr>
          <a:xfrm flipH="1" rot="1856158">
            <a:off x="-1167632" y="617942"/>
            <a:ext cx="1697013" cy="1697013"/>
          </a:xfrm>
          <a:prstGeom prst="blockArc">
            <a:avLst>
              <a:gd fmla="val 5958233" name="adj1"/>
              <a:gd fmla="val 17549793" name="adj2"/>
              <a:gd fmla="val 21039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"/>
          <p:cNvSpPr/>
          <p:nvPr/>
        </p:nvSpPr>
        <p:spPr>
          <a:xfrm>
            <a:off x="-456125" y="958975"/>
            <a:ext cx="960900" cy="960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6"/>
          <p:cNvSpPr/>
          <p:nvPr/>
        </p:nvSpPr>
        <p:spPr>
          <a:xfrm flipH="1" rot="-5400000">
            <a:off x="5404994" y="4756332"/>
            <a:ext cx="1172100" cy="1172100"/>
          </a:xfrm>
          <a:prstGeom prst="blockArc">
            <a:avLst>
              <a:gd fmla="val 4205957" name="adj1"/>
              <a:gd fmla="val 17987083" name="adj2"/>
              <a:gd fmla="val 30235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6"/>
          <p:cNvSpPr/>
          <p:nvPr/>
        </p:nvSpPr>
        <p:spPr>
          <a:xfrm>
            <a:off x="5451975" y="4826875"/>
            <a:ext cx="837300" cy="837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"/>
          <p:cNvSpPr txBox="1"/>
          <p:nvPr>
            <p:ph type="title"/>
          </p:nvPr>
        </p:nvSpPr>
        <p:spPr>
          <a:xfrm>
            <a:off x="1121150" y="1116775"/>
            <a:ext cx="3807900" cy="7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64" name="Google Shape;564;p7"/>
          <p:cNvSpPr txBox="1"/>
          <p:nvPr>
            <p:ph idx="1" type="body"/>
          </p:nvPr>
        </p:nvSpPr>
        <p:spPr>
          <a:xfrm>
            <a:off x="1121150" y="1923119"/>
            <a:ext cx="38079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pen Sans Medium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■"/>
              <a:defRPr/>
            </a:lvl9pPr>
          </a:lstStyle>
          <a:p/>
        </p:txBody>
      </p:sp>
      <p:sp>
        <p:nvSpPr>
          <p:cNvPr id="565" name="Google Shape;565;p7"/>
          <p:cNvSpPr/>
          <p:nvPr/>
        </p:nvSpPr>
        <p:spPr>
          <a:xfrm rot="-8909883">
            <a:off x="7380555" y="-922593"/>
            <a:ext cx="2453841" cy="2453841"/>
          </a:xfrm>
          <a:prstGeom prst="blockArc">
            <a:avLst>
              <a:gd fmla="val 10800000" name="adj1"/>
              <a:gd fmla="val 567723" name="adj2"/>
              <a:gd fmla="val 11413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7"/>
          <p:cNvSpPr/>
          <p:nvPr/>
        </p:nvSpPr>
        <p:spPr>
          <a:xfrm>
            <a:off x="7130050" y="-541850"/>
            <a:ext cx="1759500" cy="175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7" name="Google Shape;567;p7"/>
          <p:cNvGrpSpPr/>
          <p:nvPr/>
        </p:nvGrpSpPr>
        <p:grpSpPr>
          <a:xfrm flipH="1">
            <a:off x="6696355" y="334491"/>
            <a:ext cx="2227589" cy="1527191"/>
            <a:chOff x="5519300" y="372750"/>
            <a:chExt cx="1039375" cy="712575"/>
          </a:xfrm>
        </p:grpSpPr>
        <p:sp>
          <p:nvSpPr>
            <p:cNvPr id="568" name="Google Shape;568;p7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7"/>
          <p:cNvGrpSpPr/>
          <p:nvPr/>
        </p:nvGrpSpPr>
        <p:grpSpPr>
          <a:xfrm>
            <a:off x="107678" y="-187590"/>
            <a:ext cx="2227589" cy="726958"/>
            <a:chOff x="6972150" y="711750"/>
            <a:chExt cx="1039375" cy="339193"/>
          </a:xfrm>
        </p:grpSpPr>
        <p:sp>
          <p:nvSpPr>
            <p:cNvPr id="636" name="Google Shape;636;p7"/>
            <p:cNvSpPr/>
            <p:nvPr/>
          </p:nvSpPr>
          <p:spPr>
            <a:xfrm>
              <a:off x="7952725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7"/>
            <p:cNvSpPr/>
            <p:nvPr/>
          </p:nvSpPr>
          <p:spPr>
            <a:xfrm>
              <a:off x="7774438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7"/>
            <p:cNvSpPr/>
            <p:nvPr/>
          </p:nvSpPr>
          <p:spPr>
            <a:xfrm>
              <a:off x="7596152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7507009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7"/>
            <p:cNvSpPr/>
            <p:nvPr/>
          </p:nvSpPr>
          <p:spPr>
            <a:xfrm>
              <a:off x="7061293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7"/>
            <p:cNvSpPr/>
            <p:nvPr/>
          </p:nvSpPr>
          <p:spPr>
            <a:xfrm>
              <a:off x="7150436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7"/>
            <p:cNvSpPr/>
            <p:nvPr/>
          </p:nvSpPr>
          <p:spPr>
            <a:xfrm>
              <a:off x="6972150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7"/>
            <p:cNvSpPr/>
            <p:nvPr/>
          </p:nvSpPr>
          <p:spPr>
            <a:xfrm>
              <a:off x="7863582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7952725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7"/>
            <p:cNvSpPr/>
            <p:nvPr/>
          </p:nvSpPr>
          <p:spPr>
            <a:xfrm>
              <a:off x="7596152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7596152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7685295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7685295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7507009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7"/>
            <p:cNvSpPr/>
            <p:nvPr/>
          </p:nvSpPr>
          <p:spPr>
            <a:xfrm>
              <a:off x="7507009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7"/>
            <p:cNvSpPr/>
            <p:nvPr/>
          </p:nvSpPr>
          <p:spPr>
            <a:xfrm>
              <a:off x="7507009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7328722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7328722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7"/>
            <p:cNvSpPr/>
            <p:nvPr/>
          </p:nvSpPr>
          <p:spPr>
            <a:xfrm>
              <a:off x="7328722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7"/>
            <p:cNvSpPr/>
            <p:nvPr/>
          </p:nvSpPr>
          <p:spPr>
            <a:xfrm>
              <a:off x="7417866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7417866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7417866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7239579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7239579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7061293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7061293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7"/>
            <p:cNvSpPr/>
            <p:nvPr/>
          </p:nvSpPr>
          <p:spPr>
            <a:xfrm>
              <a:off x="7150436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7"/>
            <p:cNvSpPr/>
            <p:nvPr/>
          </p:nvSpPr>
          <p:spPr>
            <a:xfrm>
              <a:off x="7150436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7150436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6972150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7"/>
            <p:cNvSpPr/>
            <p:nvPr/>
          </p:nvSpPr>
          <p:spPr>
            <a:xfrm>
              <a:off x="6972150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7"/>
            <p:cNvSpPr/>
            <p:nvPr/>
          </p:nvSpPr>
          <p:spPr>
            <a:xfrm>
              <a:off x="6972150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8" name="Google Shape;668;p7"/>
          <p:cNvSpPr/>
          <p:nvPr/>
        </p:nvSpPr>
        <p:spPr>
          <a:xfrm>
            <a:off x="-624140" y="-419150"/>
            <a:ext cx="1527000" cy="1527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7"/>
          <p:cNvSpPr/>
          <p:nvPr/>
        </p:nvSpPr>
        <p:spPr>
          <a:xfrm rot="372611">
            <a:off x="5475589" y="4165080"/>
            <a:ext cx="2204738" cy="2204738"/>
          </a:xfrm>
          <a:prstGeom prst="blockArc">
            <a:avLst>
              <a:gd fmla="val 9398892" name="adj1"/>
              <a:gd fmla="val 534609" name="adj2"/>
              <a:gd fmla="val 19679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0" name="Google Shape;670;p7"/>
          <p:cNvGrpSpPr/>
          <p:nvPr/>
        </p:nvGrpSpPr>
        <p:grpSpPr>
          <a:xfrm>
            <a:off x="5832004" y="3999491"/>
            <a:ext cx="2227588" cy="726522"/>
            <a:chOff x="3620725" y="372750"/>
            <a:chExt cx="1039375" cy="338989"/>
          </a:xfrm>
        </p:grpSpPr>
        <p:sp>
          <p:nvSpPr>
            <p:cNvPr id="671" name="Google Shape;671;p7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7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7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7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7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7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7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7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7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7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7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"/>
          <p:cNvSpPr txBox="1"/>
          <p:nvPr>
            <p:ph type="title"/>
          </p:nvPr>
        </p:nvSpPr>
        <p:spPr>
          <a:xfrm>
            <a:off x="4301775" y="1027300"/>
            <a:ext cx="4146600" cy="30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10" name="Google Shape;710;p8"/>
          <p:cNvSpPr/>
          <p:nvPr/>
        </p:nvSpPr>
        <p:spPr>
          <a:xfrm>
            <a:off x="-665963" y="607925"/>
            <a:ext cx="2227500" cy="2228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8"/>
          <p:cNvSpPr/>
          <p:nvPr/>
        </p:nvSpPr>
        <p:spPr>
          <a:xfrm flipH="1">
            <a:off x="-3273950" y="1027301"/>
            <a:ext cx="5927400" cy="5927400"/>
          </a:xfrm>
          <a:prstGeom prst="blockArc">
            <a:avLst>
              <a:gd fmla="val 8972311" name="adj1"/>
              <a:gd fmla="val 16732630" name="adj2"/>
              <a:gd fmla="val 9120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2" name="Google Shape;712;p8"/>
          <p:cNvGrpSpPr/>
          <p:nvPr/>
        </p:nvGrpSpPr>
        <p:grpSpPr>
          <a:xfrm>
            <a:off x="2653453" y="-62135"/>
            <a:ext cx="2227588" cy="726522"/>
            <a:chOff x="3857800" y="1143286"/>
            <a:chExt cx="1039375" cy="338989"/>
          </a:xfrm>
        </p:grpSpPr>
        <p:sp>
          <p:nvSpPr>
            <p:cNvPr id="713" name="Google Shape;713;p8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8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8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8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8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3" name="Google Shape;743;p8"/>
          <p:cNvSpPr/>
          <p:nvPr/>
        </p:nvSpPr>
        <p:spPr>
          <a:xfrm>
            <a:off x="7566354" y="3268750"/>
            <a:ext cx="2574900" cy="2574900"/>
          </a:xfrm>
          <a:prstGeom prst="blockArc">
            <a:avLst>
              <a:gd fmla="val 5958233" name="adj1"/>
              <a:gd fmla="val 18369856" name="adj2"/>
              <a:gd fmla="val 19544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8"/>
          <p:cNvSpPr/>
          <p:nvPr/>
        </p:nvSpPr>
        <p:spPr>
          <a:xfrm>
            <a:off x="7514213" y="3268750"/>
            <a:ext cx="1812300" cy="1812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5" name="Google Shape;745;p8"/>
          <p:cNvGrpSpPr/>
          <p:nvPr/>
        </p:nvGrpSpPr>
        <p:grpSpPr>
          <a:xfrm rot="5400000">
            <a:off x="-559680" y="3557919"/>
            <a:ext cx="2227588" cy="726522"/>
            <a:chOff x="3799000" y="1820400"/>
            <a:chExt cx="1039375" cy="338989"/>
          </a:xfrm>
        </p:grpSpPr>
        <p:sp>
          <p:nvSpPr>
            <p:cNvPr id="746" name="Google Shape;746;p8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8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8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8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8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8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8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8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8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8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8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8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8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8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8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8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8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8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8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8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8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8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8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8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8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8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8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8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8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8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8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8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8"/>
            <p:cNvSpPr/>
            <p:nvPr/>
          </p:nvSpPr>
          <p:spPr>
            <a:xfrm>
              <a:off x="3799000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8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8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8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9"/>
          <p:cNvSpPr txBox="1"/>
          <p:nvPr>
            <p:ph type="title"/>
          </p:nvPr>
        </p:nvSpPr>
        <p:spPr>
          <a:xfrm>
            <a:off x="2029075" y="2490350"/>
            <a:ext cx="50859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84" name="Google Shape;784;p9"/>
          <p:cNvSpPr txBox="1"/>
          <p:nvPr>
            <p:ph idx="1" type="subTitle"/>
          </p:nvPr>
        </p:nvSpPr>
        <p:spPr>
          <a:xfrm>
            <a:off x="2029075" y="3269253"/>
            <a:ext cx="5085900" cy="12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5" name="Google Shape;785;p9"/>
          <p:cNvSpPr/>
          <p:nvPr/>
        </p:nvSpPr>
        <p:spPr>
          <a:xfrm rot="-4819752">
            <a:off x="8205757" y="1265550"/>
            <a:ext cx="1585836" cy="1585836"/>
          </a:xfrm>
          <a:prstGeom prst="blockArc">
            <a:avLst>
              <a:gd fmla="val 5958233" name="adj1"/>
              <a:gd fmla="val 2559931" name="adj2"/>
              <a:gd fmla="val 22508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9"/>
          <p:cNvSpPr/>
          <p:nvPr/>
        </p:nvSpPr>
        <p:spPr>
          <a:xfrm rot="-7433688">
            <a:off x="-962871" y="-1484464"/>
            <a:ext cx="3935124" cy="3935124"/>
          </a:xfrm>
          <a:prstGeom prst="blockArc">
            <a:avLst>
              <a:gd fmla="val 5958233" name="adj1"/>
              <a:gd fmla="val 20136020" name="adj2"/>
              <a:gd fmla="val 16801" name="adj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9"/>
          <p:cNvSpPr/>
          <p:nvPr/>
        </p:nvSpPr>
        <p:spPr>
          <a:xfrm rot="-6824316">
            <a:off x="5408227" y="4758274"/>
            <a:ext cx="1270604" cy="1271153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"/>
          <p:cNvSpPr txBox="1"/>
          <p:nvPr>
            <p:ph type="title"/>
          </p:nvPr>
        </p:nvSpPr>
        <p:spPr>
          <a:xfrm>
            <a:off x="713400" y="3110425"/>
            <a:ext cx="2941500" cy="13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b="1" sz="3600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b="1" sz="3600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b="1" sz="3600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b="1" sz="3600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b="1" sz="3600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b="1" sz="3600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b="1" sz="3600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b="1" sz="3600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b="1" sz="3600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■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■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■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3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jpg"/><Relationship Id="rId4" Type="http://schemas.openxmlformats.org/officeDocument/2006/relationships/image" Target="../media/image2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3" name="Google Shape;30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25" y="1946150"/>
            <a:ext cx="3633650" cy="2419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4" name="Google Shape;3084;p35"/>
          <p:cNvGrpSpPr/>
          <p:nvPr/>
        </p:nvGrpSpPr>
        <p:grpSpPr>
          <a:xfrm>
            <a:off x="251783" y="4096069"/>
            <a:ext cx="2227588" cy="726522"/>
            <a:chOff x="3799000" y="1820400"/>
            <a:chExt cx="1039375" cy="338989"/>
          </a:xfrm>
        </p:grpSpPr>
        <p:sp>
          <p:nvSpPr>
            <p:cNvPr id="3085" name="Google Shape;3085;p35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35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35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35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35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35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35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35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35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35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35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35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35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35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35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35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35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35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35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35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35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35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35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35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35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35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35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35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35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35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35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35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35"/>
            <p:cNvSpPr/>
            <p:nvPr/>
          </p:nvSpPr>
          <p:spPr>
            <a:xfrm>
              <a:off x="3799000" y="18204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35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35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35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1" name="Google Shape;3121;p35"/>
          <p:cNvGrpSpPr/>
          <p:nvPr/>
        </p:nvGrpSpPr>
        <p:grpSpPr>
          <a:xfrm>
            <a:off x="2374531" y="-1877848"/>
            <a:ext cx="745392" cy="771458"/>
            <a:chOff x="3962987" y="1472625"/>
            <a:chExt cx="316663" cy="327750"/>
          </a:xfrm>
        </p:grpSpPr>
        <p:grpSp>
          <p:nvGrpSpPr>
            <p:cNvPr id="3122" name="Google Shape;3122;p35"/>
            <p:cNvGrpSpPr/>
            <p:nvPr/>
          </p:nvGrpSpPr>
          <p:grpSpPr>
            <a:xfrm>
              <a:off x="3962987" y="1472625"/>
              <a:ext cx="316663" cy="58800"/>
              <a:chOff x="3962987" y="1472625"/>
              <a:chExt cx="316663" cy="58800"/>
            </a:xfrm>
          </p:grpSpPr>
          <p:sp>
            <p:nvSpPr>
              <p:cNvPr id="3123" name="Google Shape;3123;p35"/>
              <p:cNvSpPr/>
              <p:nvPr/>
            </p:nvSpPr>
            <p:spPr>
              <a:xfrm>
                <a:off x="4220850" y="1472625"/>
                <a:ext cx="58800" cy="58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35"/>
              <p:cNvSpPr/>
              <p:nvPr/>
            </p:nvSpPr>
            <p:spPr>
              <a:xfrm>
                <a:off x="4134896" y="1472625"/>
                <a:ext cx="58800" cy="58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35"/>
              <p:cNvSpPr/>
              <p:nvPr/>
            </p:nvSpPr>
            <p:spPr>
              <a:xfrm>
                <a:off x="4048941" y="1472625"/>
                <a:ext cx="58800" cy="58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35"/>
              <p:cNvSpPr/>
              <p:nvPr/>
            </p:nvSpPr>
            <p:spPr>
              <a:xfrm>
                <a:off x="3962987" y="1472625"/>
                <a:ext cx="58800" cy="58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7" name="Google Shape;3127;p35"/>
            <p:cNvGrpSpPr/>
            <p:nvPr/>
          </p:nvGrpSpPr>
          <p:grpSpPr>
            <a:xfrm>
              <a:off x="3962987" y="1562275"/>
              <a:ext cx="316663" cy="58800"/>
              <a:chOff x="3962987" y="1472625"/>
              <a:chExt cx="316663" cy="58800"/>
            </a:xfrm>
          </p:grpSpPr>
          <p:sp>
            <p:nvSpPr>
              <p:cNvPr id="3128" name="Google Shape;3128;p35"/>
              <p:cNvSpPr/>
              <p:nvPr/>
            </p:nvSpPr>
            <p:spPr>
              <a:xfrm>
                <a:off x="4220850" y="1472625"/>
                <a:ext cx="58800" cy="58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35"/>
              <p:cNvSpPr/>
              <p:nvPr/>
            </p:nvSpPr>
            <p:spPr>
              <a:xfrm>
                <a:off x="4134896" y="1472625"/>
                <a:ext cx="58800" cy="58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35"/>
              <p:cNvSpPr/>
              <p:nvPr/>
            </p:nvSpPr>
            <p:spPr>
              <a:xfrm>
                <a:off x="4048941" y="1472625"/>
                <a:ext cx="58800" cy="58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35"/>
              <p:cNvSpPr/>
              <p:nvPr/>
            </p:nvSpPr>
            <p:spPr>
              <a:xfrm>
                <a:off x="3962987" y="1472625"/>
                <a:ext cx="58800" cy="58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2" name="Google Shape;3132;p35"/>
            <p:cNvGrpSpPr/>
            <p:nvPr/>
          </p:nvGrpSpPr>
          <p:grpSpPr>
            <a:xfrm>
              <a:off x="3962987" y="1651925"/>
              <a:ext cx="316663" cy="58800"/>
              <a:chOff x="3962987" y="1472625"/>
              <a:chExt cx="316663" cy="58800"/>
            </a:xfrm>
          </p:grpSpPr>
          <p:sp>
            <p:nvSpPr>
              <p:cNvPr id="3133" name="Google Shape;3133;p35"/>
              <p:cNvSpPr/>
              <p:nvPr/>
            </p:nvSpPr>
            <p:spPr>
              <a:xfrm>
                <a:off x="4220850" y="1472625"/>
                <a:ext cx="58800" cy="58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35"/>
              <p:cNvSpPr/>
              <p:nvPr/>
            </p:nvSpPr>
            <p:spPr>
              <a:xfrm>
                <a:off x="4134896" y="1472625"/>
                <a:ext cx="58800" cy="58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35"/>
              <p:cNvSpPr/>
              <p:nvPr/>
            </p:nvSpPr>
            <p:spPr>
              <a:xfrm>
                <a:off x="4048941" y="1472625"/>
                <a:ext cx="58800" cy="58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35"/>
              <p:cNvSpPr/>
              <p:nvPr/>
            </p:nvSpPr>
            <p:spPr>
              <a:xfrm>
                <a:off x="3962987" y="1472625"/>
                <a:ext cx="58800" cy="58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7" name="Google Shape;3137;p35"/>
            <p:cNvGrpSpPr/>
            <p:nvPr/>
          </p:nvGrpSpPr>
          <p:grpSpPr>
            <a:xfrm>
              <a:off x="3962987" y="1741575"/>
              <a:ext cx="316663" cy="58800"/>
              <a:chOff x="3962987" y="1472625"/>
              <a:chExt cx="316663" cy="58800"/>
            </a:xfrm>
          </p:grpSpPr>
          <p:sp>
            <p:nvSpPr>
              <p:cNvPr id="3138" name="Google Shape;3138;p35"/>
              <p:cNvSpPr/>
              <p:nvPr/>
            </p:nvSpPr>
            <p:spPr>
              <a:xfrm>
                <a:off x="4220850" y="1472625"/>
                <a:ext cx="58800" cy="58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35"/>
              <p:cNvSpPr/>
              <p:nvPr/>
            </p:nvSpPr>
            <p:spPr>
              <a:xfrm>
                <a:off x="4134896" y="1472625"/>
                <a:ext cx="58800" cy="58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35"/>
              <p:cNvSpPr/>
              <p:nvPr/>
            </p:nvSpPr>
            <p:spPr>
              <a:xfrm>
                <a:off x="4048941" y="1472625"/>
                <a:ext cx="58800" cy="58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35"/>
              <p:cNvSpPr/>
              <p:nvPr/>
            </p:nvSpPr>
            <p:spPr>
              <a:xfrm>
                <a:off x="3962987" y="1472625"/>
                <a:ext cx="58800" cy="58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42" name="Google Shape;3142;p35"/>
          <p:cNvSpPr txBox="1"/>
          <p:nvPr>
            <p:ph type="ctrTitle"/>
          </p:nvPr>
        </p:nvSpPr>
        <p:spPr>
          <a:xfrm>
            <a:off x="3303600" y="462750"/>
            <a:ext cx="5840400" cy="19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Night Patrol Robot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3" name="Google Shape;3143;p35"/>
          <p:cNvSpPr txBox="1"/>
          <p:nvPr>
            <p:ph idx="1" type="subTitle"/>
          </p:nvPr>
        </p:nvSpPr>
        <p:spPr>
          <a:xfrm>
            <a:off x="5091675" y="2244150"/>
            <a:ext cx="3225000" cy="24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Presented by: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Raj Nipun Singh		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Devesh Kumar	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Vishesh Jawa	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Course : ECE360 IOT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Instructor : Dr. Rohit Singh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		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4" name="Google Shape;314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2311" y="2452228"/>
            <a:ext cx="1039375" cy="745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5" name="Google Shape;314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8075" y="2867343"/>
            <a:ext cx="923250" cy="116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6" name="Google Shape;314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98050" y="569600"/>
            <a:ext cx="4820675" cy="45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4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5" name="Google Shape;3295;p44"/>
          <p:cNvGrpSpPr/>
          <p:nvPr/>
        </p:nvGrpSpPr>
        <p:grpSpPr>
          <a:xfrm>
            <a:off x="2946840" y="225408"/>
            <a:ext cx="326624" cy="2227589"/>
            <a:chOff x="-1754623" y="1947770"/>
            <a:chExt cx="326624" cy="2227589"/>
          </a:xfrm>
        </p:grpSpPr>
        <p:sp>
          <p:nvSpPr>
            <p:cNvPr id="3296" name="Google Shape;3296;p44"/>
            <p:cNvSpPr/>
            <p:nvPr/>
          </p:nvSpPr>
          <p:spPr>
            <a:xfrm rot="5400000">
              <a:off x="-1554019" y="4049339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44"/>
            <p:cNvSpPr/>
            <p:nvPr/>
          </p:nvSpPr>
          <p:spPr>
            <a:xfrm rot="5400000">
              <a:off x="-1554019" y="3667235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44"/>
            <p:cNvSpPr/>
            <p:nvPr/>
          </p:nvSpPr>
          <p:spPr>
            <a:xfrm rot="5400000">
              <a:off x="-1554019" y="3285132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44"/>
            <p:cNvSpPr/>
            <p:nvPr/>
          </p:nvSpPr>
          <p:spPr>
            <a:xfrm rot="5400000">
              <a:off x="-1554019" y="3094080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44"/>
            <p:cNvSpPr/>
            <p:nvPr/>
          </p:nvSpPr>
          <p:spPr>
            <a:xfrm rot="5400000">
              <a:off x="-1554019" y="2138822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44"/>
            <p:cNvSpPr/>
            <p:nvPr/>
          </p:nvSpPr>
          <p:spPr>
            <a:xfrm rot="5400000">
              <a:off x="-1554019" y="2329874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44"/>
            <p:cNvSpPr/>
            <p:nvPr/>
          </p:nvSpPr>
          <p:spPr>
            <a:xfrm rot="5400000">
              <a:off x="-1554019" y="1947770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44"/>
            <p:cNvSpPr/>
            <p:nvPr/>
          </p:nvSpPr>
          <p:spPr>
            <a:xfrm rot="5400000">
              <a:off x="-1754623" y="3858287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44"/>
            <p:cNvSpPr/>
            <p:nvPr/>
          </p:nvSpPr>
          <p:spPr>
            <a:xfrm rot="5400000">
              <a:off x="-1754623" y="4049339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44"/>
            <p:cNvSpPr/>
            <p:nvPr/>
          </p:nvSpPr>
          <p:spPr>
            <a:xfrm rot="5400000">
              <a:off x="-1754623" y="3285132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44"/>
            <p:cNvSpPr/>
            <p:nvPr/>
          </p:nvSpPr>
          <p:spPr>
            <a:xfrm rot="5400000">
              <a:off x="-1754623" y="3476184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44"/>
            <p:cNvSpPr/>
            <p:nvPr/>
          </p:nvSpPr>
          <p:spPr>
            <a:xfrm rot="5400000">
              <a:off x="-1754623" y="3094080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44"/>
            <p:cNvSpPr/>
            <p:nvPr/>
          </p:nvSpPr>
          <p:spPr>
            <a:xfrm rot="5400000">
              <a:off x="-1754623" y="2711977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44"/>
            <p:cNvSpPr/>
            <p:nvPr/>
          </p:nvSpPr>
          <p:spPr>
            <a:xfrm rot="5400000">
              <a:off x="-1754623" y="2903029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44"/>
            <p:cNvSpPr/>
            <p:nvPr/>
          </p:nvSpPr>
          <p:spPr>
            <a:xfrm rot="5400000">
              <a:off x="-1754623" y="2520925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44"/>
            <p:cNvSpPr/>
            <p:nvPr/>
          </p:nvSpPr>
          <p:spPr>
            <a:xfrm rot="5400000">
              <a:off x="-1754623" y="2329874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44"/>
            <p:cNvSpPr/>
            <p:nvPr/>
          </p:nvSpPr>
          <p:spPr>
            <a:xfrm rot="5400000">
              <a:off x="-1754623" y="1947770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3" name="Google Shape;3313;p44"/>
          <p:cNvSpPr txBox="1"/>
          <p:nvPr>
            <p:ph type="title"/>
          </p:nvPr>
        </p:nvSpPr>
        <p:spPr>
          <a:xfrm>
            <a:off x="4208551" y="0"/>
            <a:ext cx="38634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in Action</a:t>
            </a:r>
            <a:endParaRPr/>
          </a:p>
        </p:txBody>
      </p:sp>
      <p:sp>
        <p:nvSpPr>
          <p:cNvPr id="3314" name="Google Shape;3314;p44"/>
          <p:cNvSpPr txBox="1"/>
          <p:nvPr/>
        </p:nvSpPr>
        <p:spPr>
          <a:xfrm>
            <a:off x="3632425" y="738900"/>
            <a:ext cx="6793500" cy="3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dvent Pro SemiBold"/>
              <a:buAutoNum type="arabicPeriod"/>
            </a:pPr>
            <a:r>
              <a:rPr lang="en" sz="19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Real-time environment data</a:t>
            </a:r>
            <a:br>
              <a:rPr lang="en" sz="19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</a:br>
            <a:endParaRPr sz="1900">
              <a:solidFill>
                <a:schemeClr val="dk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dvent Pro SemiBold"/>
              <a:buAutoNum type="arabicPeriod"/>
            </a:pPr>
            <a:r>
              <a:rPr lang="en" sz="19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Live motion alerts (PIR)</a:t>
            </a:r>
            <a:br>
              <a:rPr lang="en" sz="19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</a:br>
            <a:endParaRPr sz="1900">
              <a:solidFill>
                <a:schemeClr val="dk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dvent Pro SemiBold"/>
              <a:buAutoNum type="arabicPeriod"/>
            </a:pPr>
            <a:r>
              <a:rPr lang="en" sz="19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Remote robot control by app</a:t>
            </a:r>
            <a:endParaRPr sz="1900">
              <a:solidFill>
                <a:schemeClr val="dk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dvent Pro SemiBold"/>
              <a:buAutoNum type="arabicPeriod"/>
            </a:pPr>
            <a:r>
              <a:rPr lang="en" sz="19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Voice </a:t>
            </a:r>
            <a:r>
              <a:rPr lang="en" sz="19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robot control by app</a:t>
            </a:r>
            <a:endParaRPr sz="1900">
              <a:solidFill>
                <a:schemeClr val="dk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dvent Pro SemiBold"/>
              <a:buAutoNum type="arabicPeriod"/>
            </a:pPr>
            <a:r>
              <a:rPr lang="en" sz="19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Live Camera Feed</a:t>
            </a:r>
            <a:br>
              <a:rPr lang="en" sz="19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</a:br>
            <a:endParaRPr sz="1900">
              <a:solidFill>
                <a:schemeClr val="dk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dvent Pro SemiBold"/>
              <a:buAutoNum type="arabicPeriod"/>
            </a:pPr>
            <a:r>
              <a:rPr lang="en" sz="19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Web Dashboard (via Wi-Fi)</a:t>
            </a:r>
            <a:br>
              <a:rPr lang="en" sz="19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</a:br>
            <a:endParaRPr sz="1900">
              <a:solidFill>
                <a:schemeClr val="dk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dvent Pro SemiBold"/>
              <a:buAutoNum type="arabicPeriod"/>
            </a:pPr>
            <a:r>
              <a:rPr lang="en" sz="19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Mobile app (via Bluetooth)</a:t>
            </a:r>
            <a:endParaRPr sz="1900">
              <a:solidFill>
                <a:schemeClr val="dk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45"/>
          <p:cNvSpPr txBox="1"/>
          <p:nvPr>
            <p:ph type="title"/>
          </p:nvPr>
        </p:nvSpPr>
        <p:spPr>
          <a:xfrm>
            <a:off x="1076922" y="2078438"/>
            <a:ext cx="35676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CODE</a:t>
            </a:r>
            <a:endParaRPr sz="5000"/>
          </a:p>
        </p:txBody>
      </p:sp>
      <p:sp>
        <p:nvSpPr>
          <p:cNvPr id="3320" name="Google Shape;3320;p45"/>
          <p:cNvSpPr/>
          <p:nvPr/>
        </p:nvSpPr>
        <p:spPr>
          <a:xfrm>
            <a:off x="1588875" y="1341300"/>
            <a:ext cx="2449800" cy="2412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1" name="Google Shape;3321;p45"/>
          <p:cNvGrpSpPr/>
          <p:nvPr/>
        </p:nvGrpSpPr>
        <p:grpSpPr>
          <a:xfrm>
            <a:off x="5221371" y="4023580"/>
            <a:ext cx="2227588" cy="726522"/>
            <a:chOff x="5608450" y="1680311"/>
            <a:chExt cx="1039375" cy="338989"/>
          </a:xfrm>
        </p:grpSpPr>
        <p:sp>
          <p:nvSpPr>
            <p:cNvPr id="3322" name="Google Shape;3322;p45"/>
            <p:cNvSpPr/>
            <p:nvPr/>
          </p:nvSpPr>
          <p:spPr>
            <a:xfrm>
              <a:off x="6499882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45"/>
            <p:cNvSpPr/>
            <p:nvPr/>
          </p:nvSpPr>
          <p:spPr>
            <a:xfrm>
              <a:off x="6499882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45"/>
            <p:cNvSpPr/>
            <p:nvPr/>
          </p:nvSpPr>
          <p:spPr>
            <a:xfrm>
              <a:off x="6499882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45"/>
            <p:cNvSpPr/>
            <p:nvPr/>
          </p:nvSpPr>
          <p:spPr>
            <a:xfrm>
              <a:off x="6589025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45"/>
            <p:cNvSpPr/>
            <p:nvPr/>
          </p:nvSpPr>
          <p:spPr>
            <a:xfrm>
              <a:off x="6589025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45"/>
            <p:cNvSpPr/>
            <p:nvPr/>
          </p:nvSpPr>
          <p:spPr>
            <a:xfrm>
              <a:off x="6410738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45"/>
            <p:cNvSpPr/>
            <p:nvPr/>
          </p:nvSpPr>
          <p:spPr>
            <a:xfrm>
              <a:off x="6410738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45"/>
            <p:cNvSpPr/>
            <p:nvPr/>
          </p:nvSpPr>
          <p:spPr>
            <a:xfrm>
              <a:off x="6410738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45"/>
            <p:cNvSpPr/>
            <p:nvPr/>
          </p:nvSpPr>
          <p:spPr>
            <a:xfrm>
              <a:off x="6232452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45"/>
            <p:cNvSpPr/>
            <p:nvPr/>
          </p:nvSpPr>
          <p:spPr>
            <a:xfrm>
              <a:off x="6232452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45"/>
            <p:cNvSpPr/>
            <p:nvPr/>
          </p:nvSpPr>
          <p:spPr>
            <a:xfrm>
              <a:off x="6321595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45"/>
            <p:cNvSpPr/>
            <p:nvPr/>
          </p:nvSpPr>
          <p:spPr>
            <a:xfrm>
              <a:off x="6321595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45"/>
            <p:cNvSpPr/>
            <p:nvPr/>
          </p:nvSpPr>
          <p:spPr>
            <a:xfrm>
              <a:off x="6321595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45"/>
            <p:cNvSpPr/>
            <p:nvPr/>
          </p:nvSpPr>
          <p:spPr>
            <a:xfrm>
              <a:off x="6143309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45"/>
            <p:cNvSpPr/>
            <p:nvPr/>
          </p:nvSpPr>
          <p:spPr>
            <a:xfrm>
              <a:off x="6143309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45"/>
            <p:cNvSpPr/>
            <p:nvPr/>
          </p:nvSpPr>
          <p:spPr>
            <a:xfrm>
              <a:off x="6143309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45"/>
            <p:cNvSpPr/>
            <p:nvPr/>
          </p:nvSpPr>
          <p:spPr>
            <a:xfrm>
              <a:off x="6143309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45"/>
            <p:cNvSpPr/>
            <p:nvPr/>
          </p:nvSpPr>
          <p:spPr>
            <a:xfrm>
              <a:off x="5965022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45"/>
            <p:cNvSpPr/>
            <p:nvPr/>
          </p:nvSpPr>
          <p:spPr>
            <a:xfrm>
              <a:off x="5965022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45"/>
            <p:cNvSpPr/>
            <p:nvPr/>
          </p:nvSpPr>
          <p:spPr>
            <a:xfrm>
              <a:off x="5965022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45"/>
            <p:cNvSpPr/>
            <p:nvPr/>
          </p:nvSpPr>
          <p:spPr>
            <a:xfrm>
              <a:off x="5965022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45"/>
            <p:cNvSpPr/>
            <p:nvPr/>
          </p:nvSpPr>
          <p:spPr>
            <a:xfrm>
              <a:off x="6054166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45"/>
            <p:cNvSpPr/>
            <p:nvPr/>
          </p:nvSpPr>
          <p:spPr>
            <a:xfrm>
              <a:off x="6054166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45"/>
            <p:cNvSpPr/>
            <p:nvPr/>
          </p:nvSpPr>
          <p:spPr>
            <a:xfrm>
              <a:off x="6054166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45"/>
            <p:cNvSpPr/>
            <p:nvPr/>
          </p:nvSpPr>
          <p:spPr>
            <a:xfrm>
              <a:off x="5875879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45"/>
            <p:cNvSpPr/>
            <p:nvPr/>
          </p:nvSpPr>
          <p:spPr>
            <a:xfrm>
              <a:off x="5875879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45"/>
            <p:cNvSpPr/>
            <p:nvPr/>
          </p:nvSpPr>
          <p:spPr>
            <a:xfrm>
              <a:off x="5875879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45"/>
            <p:cNvSpPr/>
            <p:nvPr/>
          </p:nvSpPr>
          <p:spPr>
            <a:xfrm>
              <a:off x="5697593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45"/>
            <p:cNvSpPr/>
            <p:nvPr/>
          </p:nvSpPr>
          <p:spPr>
            <a:xfrm>
              <a:off x="5697593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45"/>
            <p:cNvSpPr/>
            <p:nvPr/>
          </p:nvSpPr>
          <p:spPr>
            <a:xfrm>
              <a:off x="5697593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45"/>
            <p:cNvSpPr/>
            <p:nvPr/>
          </p:nvSpPr>
          <p:spPr>
            <a:xfrm>
              <a:off x="5697593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45"/>
            <p:cNvSpPr/>
            <p:nvPr/>
          </p:nvSpPr>
          <p:spPr>
            <a:xfrm>
              <a:off x="5786736" y="1680311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45"/>
            <p:cNvSpPr/>
            <p:nvPr/>
          </p:nvSpPr>
          <p:spPr>
            <a:xfrm>
              <a:off x="5786736" y="1773707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45"/>
            <p:cNvSpPr/>
            <p:nvPr/>
          </p:nvSpPr>
          <p:spPr>
            <a:xfrm>
              <a:off x="5786736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45"/>
            <p:cNvSpPr/>
            <p:nvPr/>
          </p:nvSpPr>
          <p:spPr>
            <a:xfrm>
              <a:off x="5786736" y="196050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45"/>
            <p:cNvSpPr/>
            <p:nvPr/>
          </p:nvSpPr>
          <p:spPr>
            <a:xfrm>
              <a:off x="5608450" y="1867104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8" name="Google Shape;3358;p45"/>
          <p:cNvGrpSpPr/>
          <p:nvPr/>
        </p:nvGrpSpPr>
        <p:grpSpPr>
          <a:xfrm rot="5400000">
            <a:off x="7190880" y="809566"/>
            <a:ext cx="2227589" cy="1527191"/>
            <a:chOff x="5519300" y="372750"/>
            <a:chExt cx="1039375" cy="712575"/>
          </a:xfrm>
        </p:grpSpPr>
        <p:sp>
          <p:nvSpPr>
            <p:cNvPr id="3359" name="Google Shape;3359;p45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45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45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45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45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45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45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45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45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45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45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45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45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45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45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45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45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45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45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45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45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45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45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45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45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45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45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45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45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45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45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45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45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45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45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45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45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45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45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45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45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45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45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45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45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45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45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45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45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45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45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45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45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45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45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45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45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45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45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45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45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45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45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45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45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45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45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26" name="Google Shape;34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7946" y="680500"/>
            <a:ext cx="1602225" cy="114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7" name="Google Shape;34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025" y="3596918"/>
            <a:ext cx="1527200" cy="1095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8" name="Google Shape;34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150" y="1944682"/>
            <a:ext cx="841200" cy="603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9" name="Google Shape;342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171477" y="1465850"/>
            <a:ext cx="1743550" cy="291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0" name="Google Shape;343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9349" y="2720712"/>
            <a:ext cx="936775" cy="1235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4" name="Shape 3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5" name="Google Shape;34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9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0" name="Google Shape;34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4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5" name="Google Shape;344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9" name="Shape 3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0" name="Google Shape;34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5" name="Google Shape;34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9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0" name="Google Shape;34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4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5" name="Google Shape;34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9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0" name="Google Shape;34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36"/>
          <p:cNvSpPr txBox="1"/>
          <p:nvPr>
            <p:ph type="title"/>
          </p:nvPr>
        </p:nvSpPr>
        <p:spPr>
          <a:xfrm>
            <a:off x="4806450" y="-148200"/>
            <a:ext cx="28782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</a:t>
            </a:r>
            <a:endParaRPr/>
          </a:p>
        </p:txBody>
      </p:sp>
      <p:sp>
        <p:nvSpPr>
          <p:cNvPr id="3152" name="Google Shape;3152;p36"/>
          <p:cNvSpPr txBox="1"/>
          <p:nvPr/>
        </p:nvSpPr>
        <p:spPr>
          <a:xfrm>
            <a:off x="3806750" y="492650"/>
            <a:ext cx="4725000" cy="46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dvent Pro SemiBold"/>
              <a:buAutoNum type="arabicPeriod"/>
            </a:pPr>
            <a:r>
              <a:rPr lang="en" sz="22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Abstract</a:t>
            </a:r>
            <a:endParaRPr sz="2200">
              <a:solidFill>
                <a:schemeClr val="dk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dvent Pro SemiBold"/>
              <a:buAutoNum type="arabicPeriod"/>
            </a:pPr>
            <a:r>
              <a:rPr lang="en" sz="22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Objective</a:t>
            </a:r>
            <a:endParaRPr sz="2200">
              <a:solidFill>
                <a:schemeClr val="dk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dvent Pro SemiBold"/>
              <a:buAutoNum type="arabicPeriod"/>
            </a:pPr>
            <a:r>
              <a:rPr lang="en" sz="22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Introduction </a:t>
            </a:r>
            <a:endParaRPr sz="2200">
              <a:solidFill>
                <a:schemeClr val="dk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dvent Pro SemiBold"/>
              <a:buAutoNum type="arabicPeriod"/>
            </a:pPr>
            <a:r>
              <a:rPr lang="en" sz="22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Hardware components</a:t>
            </a:r>
            <a:endParaRPr sz="2200">
              <a:solidFill>
                <a:schemeClr val="dk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dvent Pro SemiBold"/>
              <a:buAutoNum type="arabicPeriod"/>
            </a:pPr>
            <a:r>
              <a:rPr lang="en" sz="22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Software &amp; Communication</a:t>
            </a:r>
            <a:endParaRPr sz="2200">
              <a:solidFill>
                <a:schemeClr val="dk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dvent Pro SemiBold"/>
              <a:buAutoNum type="arabicPeriod"/>
            </a:pPr>
            <a:r>
              <a:rPr lang="en" sz="22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Data Flow</a:t>
            </a:r>
            <a:endParaRPr sz="2200">
              <a:solidFill>
                <a:schemeClr val="dk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dvent Pro SemiBold"/>
              <a:buAutoNum type="arabicPeriod"/>
            </a:pPr>
            <a:r>
              <a:rPr lang="en" sz="22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Features in Action</a:t>
            </a:r>
            <a:endParaRPr sz="2200">
              <a:solidFill>
                <a:schemeClr val="dk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dvent Pro SemiBold"/>
              <a:buAutoNum type="arabicPeriod"/>
            </a:pPr>
            <a:r>
              <a:rPr lang="en" sz="22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Code</a:t>
            </a:r>
            <a:endParaRPr sz="2200">
              <a:solidFill>
                <a:schemeClr val="dk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dvent Pro SemiBold"/>
              <a:buAutoNum type="arabicPeriod"/>
            </a:pPr>
            <a:r>
              <a:rPr lang="en" sz="22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Results</a:t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4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5" name="Google Shape;34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0" name="Google Shape;34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520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4" name="Shape 3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5" name="Google Shape;34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836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9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0" name="Google Shape;34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7680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4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5" name="Google Shape;349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835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0" name="Google Shape;350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178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4" name="Shape 3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5" name="Google Shape;35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1242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9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0" name="Google Shape;351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0285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5" name="Google Shape;35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8839200" cy="4615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9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0" name="Google Shape;3520;p63"/>
          <p:cNvGrpSpPr/>
          <p:nvPr/>
        </p:nvGrpSpPr>
        <p:grpSpPr>
          <a:xfrm rot="5400000">
            <a:off x="2024953" y="4192723"/>
            <a:ext cx="2227589" cy="726958"/>
            <a:chOff x="6972150" y="711750"/>
            <a:chExt cx="1039375" cy="339193"/>
          </a:xfrm>
        </p:grpSpPr>
        <p:sp>
          <p:nvSpPr>
            <p:cNvPr id="3521" name="Google Shape;3521;p63"/>
            <p:cNvSpPr/>
            <p:nvPr/>
          </p:nvSpPr>
          <p:spPr>
            <a:xfrm>
              <a:off x="7952725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63"/>
            <p:cNvSpPr/>
            <p:nvPr/>
          </p:nvSpPr>
          <p:spPr>
            <a:xfrm>
              <a:off x="7774438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63"/>
            <p:cNvSpPr/>
            <p:nvPr/>
          </p:nvSpPr>
          <p:spPr>
            <a:xfrm>
              <a:off x="7596152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63"/>
            <p:cNvSpPr/>
            <p:nvPr/>
          </p:nvSpPr>
          <p:spPr>
            <a:xfrm>
              <a:off x="7507009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63"/>
            <p:cNvSpPr/>
            <p:nvPr/>
          </p:nvSpPr>
          <p:spPr>
            <a:xfrm>
              <a:off x="7061293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63"/>
            <p:cNvSpPr/>
            <p:nvPr/>
          </p:nvSpPr>
          <p:spPr>
            <a:xfrm>
              <a:off x="7150436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63"/>
            <p:cNvSpPr/>
            <p:nvPr/>
          </p:nvSpPr>
          <p:spPr>
            <a:xfrm>
              <a:off x="6972150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63"/>
            <p:cNvSpPr/>
            <p:nvPr/>
          </p:nvSpPr>
          <p:spPr>
            <a:xfrm>
              <a:off x="7863582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63"/>
            <p:cNvSpPr/>
            <p:nvPr/>
          </p:nvSpPr>
          <p:spPr>
            <a:xfrm>
              <a:off x="7952725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63"/>
            <p:cNvSpPr/>
            <p:nvPr/>
          </p:nvSpPr>
          <p:spPr>
            <a:xfrm>
              <a:off x="7596152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63"/>
            <p:cNvSpPr/>
            <p:nvPr/>
          </p:nvSpPr>
          <p:spPr>
            <a:xfrm>
              <a:off x="7596152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63"/>
            <p:cNvSpPr/>
            <p:nvPr/>
          </p:nvSpPr>
          <p:spPr>
            <a:xfrm>
              <a:off x="7685295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63"/>
            <p:cNvSpPr/>
            <p:nvPr/>
          </p:nvSpPr>
          <p:spPr>
            <a:xfrm>
              <a:off x="7685295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63"/>
            <p:cNvSpPr/>
            <p:nvPr/>
          </p:nvSpPr>
          <p:spPr>
            <a:xfrm>
              <a:off x="7507009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63"/>
            <p:cNvSpPr/>
            <p:nvPr/>
          </p:nvSpPr>
          <p:spPr>
            <a:xfrm>
              <a:off x="7507009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63"/>
            <p:cNvSpPr/>
            <p:nvPr/>
          </p:nvSpPr>
          <p:spPr>
            <a:xfrm>
              <a:off x="7507009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63"/>
            <p:cNvSpPr/>
            <p:nvPr/>
          </p:nvSpPr>
          <p:spPr>
            <a:xfrm>
              <a:off x="7328722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63"/>
            <p:cNvSpPr/>
            <p:nvPr/>
          </p:nvSpPr>
          <p:spPr>
            <a:xfrm>
              <a:off x="7328722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63"/>
            <p:cNvSpPr/>
            <p:nvPr/>
          </p:nvSpPr>
          <p:spPr>
            <a:xfrm>
              <a:off x="7328722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63"/>
            <p:cNvSpPr/>
            <p:nvPr/>
          </p:nvSpPr>
          <p:spPr>
            <a:xfrm>
              <a:off x="7417866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63"/>
            <p:cNvSpPr/>
            <p:nvPr/>
          </p:nvSpPr>
          <p:spPr>
            <a:xfrm>
              <a:off x="7417866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63"/>
            <p:cNvSpPr/>
            <p:nvPr/>
          </p:nvSpPr>
          <p:spPr>
            <a:xfrm>
              <a:off x="7417866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63"/>
            <p:cNvSpPr/>
            <p:nvPr/>
          </p:nvSpPr>
          <p:spPr>
            <a:xfrm>
              <a:off x="7239579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63"/>
            <p:cNvSpPr/>
            <p:nvPr/>
          </p:nvSpPr>
          <p:spPr>
            <a:xfrm>
              <a:off x="7239579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63"/>
            <p:cNvSpPr/>
            <p:nvPr/>
          </p:nvSpPr>
          <p:spPr>
            <a:xfrm>
              <a:off x="7061293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63"/>
            <p:cNvSpPr/>
            <p:nvPr/>
          </p:nvSpPr>
          <p:spPr>
            <a:xfrm>
              <a:off x="7061293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63"/>
            <p:cNvSpPr/>
            <p:nvPr/>
          </p:nvSpPr>
          <p:spPr>
            <a:xfrm>
              <a:off x="7150436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63"/>
            <p:cNvSpPr/>
            <p:nvPr/>
          </p:nvSpPr>
          <p:spPr>
            <a:xfrm>
              <a:off x="7150436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63"/>
            <p:cNvSpPr/>
            <p:nvPr/>
          </p:nvSpPr>
          <p:spPr>
            <a:xfrm>
              <a:off x="7150436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63"/>
            <p:cNvSpPr/>
            <p:nvPr/>
          </p:nvSpPr>
          <p:spPr>
            <a:xfrm>
              <a:off x="6972150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63"/>
            <p:cNvSpPr/>
            <p:nvPr/>
          </p:nvSpPr>
          <p:spPr>
            <a:xfrm>
              <a:off x="6972150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63"/>
            <p:cNvSpPr/>
            <p:nvPr/>
          </p:nvSpPr>
          <p:spPr>
            <a:xfrm>
              <a:off x="6972150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3" name="Google Shape;3553;p63"/>
          <p:cNvSpPr txBox="1"/>
          <p:nvPr>
            <p:ph type="title"/>
          </p:nvPr>
        </p:nvSpPr>
        <p:spPr>
          <a:xfrm>
            <a:off x="4283900" y="878500"/>
            <a:ext cx="4146600" cy="30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pSp>
        <p:nvGrpSpPr>
          <p:cNvPr id="3554" name="Google Shape;3554;p63"/>
          <p:cNvGrpSpPr/>
          <p:nvPr/>
        </p:nvGrpSpPr>
        <p:grpSpPr>
          <a:xfrm flipH="1">
            <a:off x="620905" y="607928"/>
            <a:ext cx="2227589" cy="1527191"/>
            <a:chOff x="5519300" y="372750"/>
            <a:chExt cx="1039375" cy="712575"/>
          </a:xfrm>
        </p:grpSpPr>
        <p:sp>
          <p:nvSpPr>
            <p:cNvPr id="3555" name="Google Shape;3555;p63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63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63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63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63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63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63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63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63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63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63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63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63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63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63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63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63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63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63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63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63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63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63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63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63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63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63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63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63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63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63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63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63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63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63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63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63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63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63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63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63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63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63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63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63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63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63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63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63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63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63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63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63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63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63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63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63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63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63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63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63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63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63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63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63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63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63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22" name="Google Shape;362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774" y="1635148"/>
            <a:ext cx="1602225" cy="202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3" name="Google Shape;362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550" y="2909200"/>
            <a:ext cx="1006125" cy="132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4" name="Google Shape;362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851" y="3877792"/>
            <a:ext cx="1209725" cy="867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5" name="Google Shape;362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050" y="1593172"/>
            <a:ext cx="1209725" cy="8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6" name="Google Shape;362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471" y="736700"/>
            <a:ext cx="1602225" cy="1148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7" name="Google Shape;3627;p63"/>
          <p:cNvGrpSpPr/>
          <p:nvPr/>
        </p:nvGrpSpPr>
        <p:grpSpPr>
          <a:xfrm>
            <a:off x="7721255" y="539314"/>
            <a:ext cx="709249" cy="339196"/>
            <a:chOff x="5265975" y="1869575"/>
            <a:chExt cx="269400" cy="128825"/>
          </a:xfrm>
        </p:grpSpPr>
        <p:cxnSp>
          <p:nvCxnSpPr>
            <p:cNvPr id="3628" name="Google Shape;3628;p63"/>
            <p:cNvCxnSpPr/>
            <p:nvPr/>
          </p:nvCxnSpPr>
          <p:spPr>
            <a:xfrm>
              <a:off x="5265975" y="1869575"/>
              <a:ext cx="269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29" name="Google Shape;3629;p63"/>
            <p:cNvCxnSpPr/>
            <p:nvPr/>
          </p:nvCxnSpPr>
          <p:spPr>
            <a:xfrm>
              <a:off x="5265975" y="1901781"/>
              <a:ext cx="269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0" name="Google Shape;3630;p63"/>
            <p:cNvCxnSpPr/>
            <p:nvPr/>
          </p:nvCxnSpPr>
          <p:spPr>
            <a:xfrm>
              <a:off x="5265975" y="1933988"/>
              <a:ext cx="269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1" name="Google Shape;3631;p63"/>
            <p:cNvCxnSpPr/>
            <p:nvPr/>
          </p:nvCxnSpPr>
          <p:spPr>
            <a:xfrm>
              <a:off x="5265975" y="1966194"/>
              <a:ext cx="269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2" name="Google Shape;3632;p63"/>
            <p:cNvCxnSpPr/>
            <p:nvPr/>
          </p:nvCxnSpPr>
          <p:spPr>
            <a:xfrm>
              <a:off x="5265975" y="1998400"/>
              <a:ext cx="269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6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7" name="Google Shape;31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196" y="421425"/>
            <a:ext cx="1602225" cy="1148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8" name="Google Shape;3158;p37"/>
          <p:cNvGrpSpPr/>
          <p:nvPr/>
        </p:nvGrpSpPr>
        <p:grpSpPr>
          <a:xfrm>
            <a:off x="7459562" y="3973669"/>
            <a:ext cx="317072" cy="126020"/>
            <a:chOff x="4481802" y="1143286"/>
            <a:chExt cx="147943" cy="58800"/>
          </a:xfrm>
        </p:grpSpPr>
        <p:sp>
          <p:nvSpPr>
            <p:cNvPr id="3159" name="Google Shape;3159;p37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1" name="Google Shape;3161;p37"/>
          <p:cNvSpPr txBox="1"/>
          <p:nvPr>
            <p:ph type="title"/>
          </p:nvPr>
        </p:nvSpPr>
        <p:spPr>
          <a:xfrm>
            <a:off x="0" y="0"/>
            <a:ext cx="9144000" cy="12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3162" name="Google Shape;3162;p37"/>
          <p:cNvSpPr txBox="1"/>
          <p:nvPr>
            <p:ph idx="1" type="subTitle"/>
          </p:nvPr>
        </p:nvSpPr>
        <p:spPr>
          <a:xfrm>
            <a:off x="540550" y="658375"/>
            <a:ext cx="7781700" cy="4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Advent Pro SemiBold"/>
                <a:ea typeface="Advent Pro SemiBold"/>
                <a:cs typeface="Advent Pro SemiBold"/>
                <a:sym typeface="Advent Pro SemiBold"/>
              </a:rPr>
              <a:t> The Night Patrol Robot project involves designing and building a robot that can monitor a specific area or location during the night. </a:t>
            </a:r>
            <a:endParaRPr sz="2000"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Advent Pro SemiBold"/>
                <a:ea typeface="Advent Pro SemiBold"/>
                <a:cs typeface="Advent Pro SemiBold"/>
                <a:sym typeface="Advent Pro SemiBold"/>
              </a:rPr>
              <a:t>We ideated on a bunch of methods to </a:t>
            </a:r>
            <a:r>
              <a:rPr lang="en" sz="2000">
                <a:latin typeface="Advent Pro SemiBold"/>
                <a:ea typeface="Advent Pro SemiBold"/>
                <a:cs typeface="Advent Pro SemiBold"/>
                <a:sym typeface="Advent Pro SemiBold"/>
              </a:rPr>
              <a:t>achieve</a:t>
            </a:r>
            <a:r>
              <a:rPr lang="en" sz="2000">
                <a:latin typeface="Advent Pro SemiBold"/>
                <a:ea typeface="Advent Pro SemiBold"/>
                <a:cs typeface="Advent Pro SemiBold"/>
                <a:sym typeface="Advent Pro SemiBold"/>
              </a:rPr>
              <a:t> the objective but we </a:t>
            </a:r>
            <a:r>
              <a:rPr lang="en" sz="2000">
                <a:latin typeface="Advent Pro SemiBold"/>
                <a:ea typeface="Advent Pro SemiBold"/>
                <a:cs typeface="Advent Pro SemiBold"/>
                <a:sym typeface="Advent Pro SemiBold"/>
              </a:rPr>
              <a:t>settled</a:t>
            </a:r>
            <a:r>
              <a:rPr lang="en" sz="2000">
                <a:latin typeface="Advent Pro SemiBold"/>
                <a:ea typeface="Advent Pro SemiBold"/>
                <a:cs typeface="Advent Pro SemiBold"/>
                <a:sym typeface="Advent Pro SemiBold"/>
              </a:rPr>
              <a:t> on using the arduino to control the motors and ESP32 to get the sensor data as it was the most efficient way to do things .</a:t>
            </a:r>
            <a:endParaRPr sz="2000"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Advent Pro SemiBold"/>
                <a:ea typeface="Advent Pro SemiBold"/>
                <a:cs typeface="Advent Pro SemiBold"/>
                <a:sym typeface="Advent Pro SemiBold"/>
              </a:rPr>
              <a:t>We </a:t>
            </a:r>
            <a:r>
              <a:rPr lang="en" sz="2000">
                <a:latin typeface="Advent Pro SemiBold"/>
                <a:ea typeface="Advent Pro SemiBold"/>
                <a:cs typeface="Advent Pro SemiBold"/>
                <a:sym typeface="Advent Pro SemiBold"/>
              </a:rPr>
              <a:t>believe</a:t>
            </a:r>
            <a:r>
              <a:rPr lang="en" sz="2000">
                <a:latin typeface="Advent Pro SemiBold"/>
                <a:ea typeface="Advent Pro SemiBold"/>
                <a:cs typeface="Advent Pro SemiBold"/>
                <a:sym typeface="Advent Pro SemiBold"/>
              </a:rPr>
              <a:t> that the night patrol robot can be integrated into the </a:t>
            </a:r>
            <a:r>
              <a:rPr lang="en" sz="2000">
                <a:latin typeface="Advent Pro SemiBold"/>
                <a:ea typeface="Advent Pro SemiBold"/>
                <a:cs typeface="Advent Pro SemiBold"/>
                <a:sym typeface="Advent Pro SemiBold"/>
              </a:rPr>
              <a:t>daily</a:t>
            </a:r>
            <a:r>
              <a:rPr lang="en" sz="2000">
                <a:latin typeface="Advent Pro SemiBold"/>
                <a:ea typeface="Advent Pro SemiBold"/>
                <a:cs typeface="Advent Pro SemiBold"/>
                <a:sym typeface="Advent Pro SemiBold"/>
              </a:rPr>
              <a:t> lives of </a:t>
            </a:r>
            <a:r>
              <a:rPr lang="en" sz="2000">
                <a:latin typeface="Advent Pro SemiBold"/>
                <a:ea typeface="Advent Pro SemiBold"/>
                <a:cs typeface="Advent Pro SemiBold"/>
                <a:sym typeface="Advent Pro SemiBold"/>
              </a:rPr>
              <a:t>people</a:t>
            </a:r>
            <a:r>
              <a:rPr lang="en" sz="2000">
                <a:latin typeface="Advent Pro SemiBold"/>
                <a:ea typeface="Advent Pro SemiBold"/>
                <a:cs typeface="Advent Pro SemiBold"/>
                <a:sym typeface="Advent Pro SemiBold"/>
              </a:rPr>
              <a:t> and has more potential than to just be used as a surveillance tool</a:t>
            </a:r>
            <a:endParaRPr sz="2000"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6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7" name="Google Shape;3637;p64"/>
          <p:cNvGrpSpPr/>
          <p:nvPr/>
        </p:nvGrpSpPr>
        <p:grpSpPr>
          <a:xfrm rot="5400000">
            <a:off x="2024953" y="4192723"/>
            <a:ext cx="2227589" cy="726958"/>
            <a:chOff x="6972150" y="711750"/>
            <a:chExt cx="1039375" cy="339193"/>
          </a:xfrm>
        </p:grpSpPr>
        <p:sp>
          <p:nvSpPr>
            <p:cNvPr id="3638" name="Google Shape;3638;p64"/>
            <p:cNvSpPr/>
            <p:nvPr/>
          </p:nvSpPr>
          <p:spPr>
            <a:xfrm>
              <a:off x="7952725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64"/>
            <p:cNvSpPr/>
            <p:nvPr/>
          </p:nvSpPr>
          <p:spPr>
            <a:xfrm>
              <a:off x="7774438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64"/>
            <p:cNvSpPr/>
            <p:nvPr/>
          </p:nvSpPr>
          <p:spPr>
            <a:xfrm>
              <a:off x="7596152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64"/>
            <p:cNvSpPr/>
            <p:nvPr/>
          </p:nvSpPr>
          <p:spPr>
            <a:xfrm>
              <a:off x="7507009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64"/>
            <p:cNvSpPr/>
            <p:nvPr/>
          </p:nvSpPr>
          <p:spPr>
            <a:xfrm>
              <a:off x="7061293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64"/>
            <p:cNvSpPr/>
            <p:nvPr/>
          </p:nvSpPr>
          <p:spPr>
            <a:xfrm>
              <a:off x="7150436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64"/>
            <p:cNvSpPr/>
            <p:nvPr/>
          </p:nvSpPr>
          <p:spPr>
            <a:xfrm>
              <a:off x="6972150" y="711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64"/>
            <p:cNvSpPr/>
            <p:nvPr/>
          </p:nvSpPr>
          <p:spPr>
            <a:xfrm>
              <a:off x="7863582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64"/>
            <p:cNvSpPr/>
            <p:nvPr/>
          </p:nvSpPr>
          <p:spPr>
            <a:xfrm>
              <a:off x="7952725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64"/>
            <p:cNvSpPr/>
            <p:nvPr/>
          </p:nvSpPr>
          <p:spPr>
            <a:xfrm>
              <a:off x="7596152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64"/>
            <p:cNvSpPr/>
            <p:nvPr/>
          </p:nvSpPr>
          <p:spPr>
            <a:xfrm>
              <a:off x="7596152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64"/>
            <p:cNvSpPr/>
            <p:nvPr/>
          </p:nvSpPr>
          <p:spPr>
            <a:xfrm>
              <a:off x="7685295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64"/>
            <p:cNvSpPr/>
            <p:nvPr/>
          </p:nvSpPr>
          <p:spPr>
            <a:xfrm>
              <a:off x="7685295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64"/>
            <p:cNvSpPr/>
            <p:nvPr/>
          </p:nvSpPr>
          <p:spPr>
            <a:xfrm>
              <a:off x="7507009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64"/>
            <p:cNvSpPr/>
            <p:nvPr/>
          </p:nvSpPr>
          <p:spPr>
            <a:xfrm>
              <a:off x="7507009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64"/>
            <p:cNvSpPr/>
            <p:nvPr/>
          </p:nvSpPr>
          <p:spPr>
            <a:xfrm>
              <a:off x="7507009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64"/>
            <p:cNvSpPr/>
            <p:nvPr/>
          </p:nvSpPr>
          <p:spPr>
            <a:xfrm>
              <a:off x="7328722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64"/>
            <p:cNvSpPr/>
            <p:nvPr/>
          </p:nvSpPr>
          <p:spPr>
            <a:xfrm>
              <a:off x="7328722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64"/>
            <p:cNvSpPr/>
            <p:nvPr/>
          </p:nvSpPr>
          <p:spPr>
            <a:xfrm>
              <a:off x="7328722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64"/>
            <p:cNvSpPr/>
            <p:nvPr/>
          </p:nvSpPr>
          <p:spPr>
            <a:xfrm>
              <a:off x="7417866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64"/>
            <p:cNvSpPr/>
            <p:nvPr/>
          </p:nvSpPr>
          <p:spPr>
            <a:xfrm>
              <a:off x="7417866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64"/>
            <p:cNvSpPr/>
            <p:nvPr/>
          </p:nvSpPr>
          <p:spPr>
            <a:xfrm>
              <a:off x="7417866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64"/>
            <p:cNvSpPr/>
            <p:nvPr/>
          </p:nvSpPr>
          <p:spPr>
            <a:xfrm>
              <a:off x="7239579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64"/>
            <p:cNvSpPr/>
            <p:nvPr/>
          </p:nvSpPr>
          <p:spPr>
            <a:xfrm>
              <a:off x="7239579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64"/>
            <p:cNvSpPr/>
            <p:nvPr/>
          </p:nvSpPr>
          <p:spPr>
            <a:xfrm>
              <a:off x="7061293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64"/>
            <p:cNvSpPr/>
            <p:nvPr/>
          </p:nvSpPr>
          <p:spPr>
            <a:xfrm>
              <a:off x="7061293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64"/>
            <p:cNvSpPr/>
            <p:nvPr/>
          </p:nvSpPr>
          <p:spPr>
            <a:xfrm>
              <a:off x="7150436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64"/>
            <p:cNvSpPr/>
            <p:nvPr/>
          </p:nvSpPr>
          <p:spPr>
            <a:xfrm>
              <a:off x="7150436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64"/>
            <p:cNvSpPr/>
            <p:nvPr/>
          </p:nvSpPr>
          <p:spPr>
            <a:xfrm>
              <a:off x="7150436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64"/>
            <p:cNvSpPr/>
            <p:nvPr/>
          </p:nvSpPr>
          <p:spPr>
            <a:xfrm>
              <a:off x="6972150" y="8053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64"/>
            <p:cNvSpPr/>
            <p:nvPr/>
          </p:nvSpPr>
          <p:spPr>
            <a:xfrm>
              <a:off x="6972150" y="8987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64"/>
            <p:cNvSpPr/>
            <p:nvPr/>
          </p:nvSpPr>
          <p:spPr>
            <a:xfrm>
              <a:off x="6972150" y="9921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70" name="Google Shape;3670;p64"/>
          <p:cNvSpPr txBox="1"/>
          <p:nvPr>
            <p:ph type="title"/>
          </p:nvPr>
        </p:nvSpPr>
        <p:spPr>
          <a:xfrm>
            <a:off x="4283900" y="878500"/>
            <a:ext cx="4146600" cy="30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 Dashboard</a:t>
            </a:r>
            <a:endParaRPr/>
          </a:p>
        </p:txBody>
      </p:sp>
      <p:grpSp>
        <p:nvGrpSpPr>
          <p:cNvPr id="3671" name="Google Shape;3671;p64"/>
          <p:cNvGrpSpPr/>
          <p:nvPr/>
        </p:nvGrpSpPr>
        <p:grpSpPr>
          <a:xfrm flipH="1">
            <a:off x="620905" y="607928"/>
            <a:ext cx="2227589" cy="1527191"/>
            <a:chOff x="5519300" y="372750"/>
            <a:chExt cx="1039375" cy="712575"/>
          </a:xfrm>
        </p:grpSpPr>
        <p:sp>
          <p:nvSpPr>
            <p:cNvPr id="3672" name="Google Shape;3672;p64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64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64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64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64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64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64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64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64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64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64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64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64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64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64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64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64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64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64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64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64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64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64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64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64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64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64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64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64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64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64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64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64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64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64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64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64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64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64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64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64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64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64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64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64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64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64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64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64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64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64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64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64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64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64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64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64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64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64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64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64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64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64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64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64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64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64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39" name="Google Shape;37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774" y="1635148"/>
            <a:ext cx="1602225" cy="202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0" name="Google Shape;374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550" y="2909200"/>
            <a:ext cx="1006125" cy="132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1" name="Google Shape;374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851" y="3877792"/>
            <a:ext cx="1209725" cy="867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2" name="Google Shape;374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050" y="1593172"/>
            <a:ext cx="1209725" cy="8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3" name="Google Shape;374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471" y="736700"/>
            <a:ext cx="1602225" cy="1148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4" name="Google Shape;3744;p64"/>
          <p:cNvGrpSpPr/>
          <p:nvPr/>
        </p:nvGrpSpPr>
        <p:grpSpPr>
          <a:xfrm>
            <a:off x="7721255" y="539314"/>
            <a:ext cx="709249" cy="339196"/>
            <a:chOff x="5265975" y="1869575"/>
            <a:chExt cx="269400" cy="128825"/>
          </a:xfrm>
        </p:grpSpPr>
        <p:cxnSp>
          <p:nvCxnSpPr>
            <p:cNvPr id="3745" name="Google Shape;3745;p64"/>
            <p:cNvCxnSpPr/>
            <p:nvPr/>
          </p:nvCxnSpPr>
          <p:spPr>
            <a:xfrm>
              <a:off x="5265975" y="1869575"/>
              <a:ext cx="269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6" name="Google Shape;3746;p64"/>
            <p:cNvCxnSpPr/>
            <p:nvPr/>
          </p:nvCxnSpPr>
          <p:spPr>
            <a:xfrm>
              <a:off x="5265975" y="1901781"/>
              <a:ext cx="269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7" name="Google Shape;3747;p64"/>
            <p:cNvCxnSpPr/>
            <p:nvPr/>
          </p:nvCxnSpPr>
          <p:spPr>
            <a:xfrm>
              <a:off x="5265975" y="1933988"/>
              <a:ext cx="269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8" name="Google Shape;3748;p64"/>
            <p:cNvCxnSpPr/>
            <p:nvPr/>
          </p:nvCxnSpPr>
          <p:spPr>
            <a:xfrm>
              <a:off x="5265975" y="1966194"/>
              <a:ext cx="269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9" name="Google Shape;3749;p64"/>
            <p:cNvCxnSpPr/>
            <p:nvPr/>
          </p:nvCxnSpPr>
          <p:spPr>
            <a:xfrm>
              <a:off x="5265975" y="1998400"/>
              <a:ext cx="269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3" name="Shape 3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4" name="Google Shape;375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4438"/>
            <a:ext cx="8839202" cy="4214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8" name="Shape 3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9" name="Google Shape;375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5950"/>
            <a:ext cx="8839202" cy="4191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3" name="Shape 3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4" name="Google Shape;376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883920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8" name="Shape 3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9" name="Google Shape;376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3" name="Shape 3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4" name="Google Shape;377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425" y="262813"/>
            <a:ext cx="2233250" cy="461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5" name="Google Shape;377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000" y="294213"/>
            <a:ext cx="2233250" cy="4555076"/>
          </a:xfrm>
          <a:prstGeom prst="rect">
            <a:avLst/>
          </a:prstGeom>
          <a:noFill/>
          <a:ln>
            <a:noFill/>
          </a:ln>
        </p:spPr>
      </p:pic>
      <p:sp>
        <p:nvSpPr>
          <p:cNvPr id="3776" name="Google Shape;3776;p69"/>
          <p:cNvSpPr txBox="1"/>
          <p:nvPr/>
        </p:nvSpPr>
        <p:spPr>
          <a:xfrm>
            <a:off x="3229738" y="1858625"/>
            <a:ext cx="22332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Screenshots of app for </a:t>
            </a:r>
            <a:endParaRPr b="1"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	Manual (left)</a:t>
            </a:r>
            <a:endParaRPr b="1"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&amp;</a:t>
            </a:r>
            <a:endParaRPr b="1"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Voice control (Right)</a:t>
            </a:r>
            <a:endParaRPr b="1" sz="17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0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p70"/>
          <p:cNvSpPr txBox="1"/>
          <p:nvPr>
            <p:ph type="title"/>
          </p:nvPr>
        </p:nvSpPr>
        <p:spPr>
          <a:xfrm>
            <a:off x="0" y="901025"/>
            <a:ext cx="9144000" cy="31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00"/>
              <a:t>THANK YOU!</a:t>
            </a:r>
            <a:endParaRPr sz="1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6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7" name="Google Shape;31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832000" y="2223512"/>
            <a:ext cx="2878150" cy="19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8" name="Google Shape;31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570692" y="1465850"/>
            <a:ext cx="1400750" cy="23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9" name="Google Shape;3169;p38"/>
          <p:cNvSpPr txBox="1"/>
          <p:nvPr>
            <p:ph idx="1" type="body"/>
          </p:nvPr>
        </p:nvSpPr>
        <p:spPr>
          <a:xfrm>
            <a:off x="278200" y="1465850"/>
            <a:ext cx="5401500" cy="3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dvent Pro SemiBold"/>
              <a:buChar char="●"/>
            </a:pPr>
            <a:r>
              <a:rPr lang="en" sz="2000">
                <a:latin typeface="Advent Pro SemiBold"/>
                <a:ea typeface="Advent Pro SemiBold"/>
                <a:cs typeface="Advent Pro SemiBold"/>
                <a:sym typeface="Advent Pro SemiBold"/>
              </a:rPr>
              <a:t>To design and build a mobile robot capable of autonomous patrolling.</a:t>
            </a:r>
            <a:endParaRPr sz="2000"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dvent Pro SemiBold"/>
              <a:buChar char="●"/>
            </a:pPr>
            <a:r>
              <a:rPr lang="en" sz="2000">
                <a:latin typeface="Advent Pro SemiBold"/>
                <a:ea typeface="Advent Pro SemiBold"/>
                <a:cs typeface="Advent Pro SemiBold"/>
                <a:sym typeface="Advent Pro SemiBold"/>
              </a:rPr>
              <a:t>To implement real-time environmental monitoring (temperature, humidity).</a:t>
            </a:r>
            <a:endParaRPr sz="2000"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dvent Pro SemiBold"/>
              <a:buChar char="●"/>
            </a:pPr>
            <a:r>
              <a:rPr lang="en" sz="2000">
                <a:latin typeface="Advent Pro SemiBold"/>
                <a:ea typeface="Advent Pro SemiBold"/>
                <a:cs typeface="Advent Pro SemiBold"/>
                <a:sym typeface="Advent Pro SemiBold"/>
              </a:rPr>
              <a:t>To detect motion.</a:t>
            </a:r>
            <a:endParaRPr sz="2000"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dvent Pro SemiBold"/>
              <a:buChar char="●"/>
            </a:pPr>
            <a:r>
              <a:rPr lang="en" sz="2000">
                <a:latin typeface="Advent Pro SemiBold"/>
                <a:ea typeface="Advent Pro SemiBold"/>
                <a:cs typeface="Advent Pro SemiBold"/>
                <a:sym typeface="Advent Pro SemiBold"/>
              </a:rPr>
              <a:t>To stream data and alerts to users via a web interface and mobile app.</a:t>
            </a:r>
            <a:endParaRPr sz="2000"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170" name="Google Shape;317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4162" y="2331987"/>
            <a:ext cx="1006125" cy="132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1" name="Google Shape;317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9698" y="2040970"/>
            <a:ext cx="841230" cy="13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2" name="Google Shape;3172;p38"/>
          <p:cNvSpPr txBox="1"/>
          <p:nvPr>
            <p:ph type="title"/>
          </p:nvPr>
        </p:nvSpPr>
        <p:spPr>
          <a:xfrm>
            <a:off x="76200" y="0"/>
            <a:ext cx="9144000" cy="12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Objective</a:t>
            </a:r>
            <a:endParaRPr sz="7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39"/>
          <p:cNvSpPr txBox="1"/>
          <p:nvPr>
            <p:ph type="title"/>
          </p:nvPr>
        </p:nvSpPr>
        <p:spPr>
          <a:xfrm>
            <a:off x="-150" y="0"/>
            <a:ext cx="9144000" cy="12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Introduction</a:t>
            </a:r>
            <a:endParaRPr sz="7200"/>
          </a:p>
        </p:txBody>
      </p:sp>
      <p:sp>
        <p:nvSpPr>
          <p:cNvPr id="3178" name="Google Shape;3178;p39"/>
          <p:cNvSpPr txBox="1"/>
          <p:nvPr>
            <p:ph idx="1" type="subTitle"/>
          </p:nvPr>
        </p:nvSpPr>
        <p:spPr>
          <a:xfrm>
            <a:off x="0" y="1106025"/>
            <a:ext cx="9050700" cy="21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Our night </a:t>
            </a:r>
            <a:r>
              <a:rPr lang="en" sz="2400"/>
              <a:t>patrol</a:t>
            </a:r>
            <a:r>
              <a:rPr lang="en" sz="2400"/>
              <a:t> robot is a standalone security device that can be used in places where we need extra security in conjunction with </a:t>
            </a:r>
            <a:r>
              <a:rPr lang="en" sz="2400"/>
              <a:t>surveillance</a:t>
            </a:r>
            <a:r>
              <a:rPr lang="en" sz="2400"/>
              <a:t> CCTV and the likes or in places where there has to be a discrete security system which can’t be seen by the people being observed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(example places with high crime rate where cctv are destroyed)</a:t>
            </a:r>
            <a:endParaRPr sz="2400"/>
          </a:p>
        </p:txBody>
      </p:sp>
      <p:sp>
        <p:nvSpPr>
          <p:cNvPr id="3179" name="Google Shape;3179;p39"/>
          <p:cNvSpPr txBox="1"/>
          <p:nvPr/>
        </p:nvSpPr>
        <p:spPr>
          <a:xfrm>
            <a:off x="627925" y="3273225"/>
            <a:ext cx="8105700" cy="16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graphicFrame>
        <p:nvGraphicFramePr>
          <p:cNvPr id="3180" name="Google Shape;3180;p39"/>
          <p:cNvGraphicFramePr/>
          <p:nvPr/>
        </p:nvGraphicFramePr>
        <p:xfrm>
          <a:off x="168125" y="31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{741416EA-7D08-4E18-BE26-3D00C0671B0E}</a:tableStyleId>
              </a:tblPr>
              <a:tblGrid>
                <a:gridCol w="4357225"/>
                <a:gridCol w="4357225"/>
              </a:tblGrid>
              <a:tr h="812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•Arduino Uno R3 with Motor Driver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: Controls motors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•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ESP32: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Manages sensors, Bluetooth, and Wi-Fi communication.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12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•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HC-05 Bluetooth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: For app control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•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Web UI (HTML/JS)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: Live monitoring dashboard.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0"/>
          <p:cNvSpPr txBox="1"/>
          <p:nvPr>
            <p:ph type="title"/>
          </p:nvPr>
        </p:nvSpPr>
        <p:spPr>
          <a:xfrm>
            <a:off x="75" y="86175"/>
            <a:ext cx="9144000" cy="11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Hardware Components</a:t>
            </a:r>
            <a:endParaRPr sz="7200"/>
          </a:p>
        </p:txBody>
      </p:sp>
      <p:sp>
        <p:nvSpPr>
          <p:cNvPr id="3186" name="Google Shape;3186;p40"/>
          <p:cNvSpPr txBox="1"/>
          <p:nvPr>
            <p:ph idx="2" type="subTitle"/>
          </p:nvPr>
        </p:nvSpPr>
        <p:spPr>
          <a:xfrm>
            <a:off x="724250" y="1284375"/>
            <a:ext cx="7982100" cy="40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dvent Pro SemiBold"/>
              <a:buChar char="●"/>
            </a:pPr>
            <a:r>
              <a:rPr lang="en" sz="2400">
                <a:latin typeface="Advent Pro SemiBold"/>
                <a:ea typeface="Advent Pro SemiBold"/>
                <a:cs typeface="Advent Pro SemiBold"/>
                <a:sym typeface="Advent Pro SemiBold"/>
              </a:rPr>
              <a:t>ESP32 Dev Module – Wi-Fi, sensor interface</a:t>
            </a:r>
            <a:endParaRPr sz="2400"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dvent Pro SemiBold"/>
              <a:buChar char="●"/>
            </a:pPr>
            <a:r>
              <a:rPr lang="en" sz="2400">
                <a:latin typeface="Advent Pro SemiBold"/>
                <a:ea typeface="Advent Pro SemiBold"/>
                <a:cs typeface="Advent Pro SemiBold"/>
                <a:sym typeface="Advent Pro SemiBold"/>
              </a:rPr>
              <a:t>Arduino Uno R3 – Motor driver interface</a:t>
            </a:r>
            <a:endParaRPr sz="2400"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dvent Pro SemiBold"/>
              <a:buChar char="●"/>
            </a:pPr>
            <a:r>
              <a:rPr lang="en" sz="2400">
                <a:latin typeface="Advent Pro SemiBold"/>
                <a:ea typeface="Advent Pro SemiBold"/>
                <a:cs typeface="Advent Pro SemiBold"/>
                <a:sym typeface="Advent Pro SemiBold"/>
              </a:rPr>
              <a:t>HC-SR501 PIR Sensor – Motion detection</a:t>
            </a:r>
            <a:endParaRPr sz="2400"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dvent Pro SemiBold"/>
              <a:buChar char="●"/>
            </a:pPr>
            <a:r>
              <a:rPr lang="en" sz="2400">
                <a:latin typeface="Advent Pro SemiBold"/>
                <a:ea typeface="Advent Pro SemiBold"/>
                <a:cs typeface="Advent Pro SemiBold"/>
                <a:sym typeface="Advent Pro SemiBold"/>
              </a:rPr>
              <a:t>DHT11 </a:t>
            </a:r>
            <a:r>
              <a:rPr lang="en" sz="2400">
                <a:latin typeface="Advent Pro SemiBold"/>
                <a:ea typeface="Advent Pro SemiBold"/>
                <a:cs typeface="Advent Pro SemiBold"/>
                <a:sym typeface="Advent Pro SemiBold"/>
              </a:rPr>
              <a:t>Sensor – Temperature &amp; humidity</a:t>
            </a:r>
            <a:endParaRPr sz="2400"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dvent Pro SemiBold"/>
              <a:buChar char="●"/>
            </a:pPr>
            <a:r>
              <a:rPr lang="en" sz="2400">
                <a:latin typeface="Advent Pro SemiBold"/>
                <a:ea typeface="Advent Pro SemiBold"/>
                <a:cs typeface="Advent Pro SemiBold"/>
                <a:sym typeface="Advent Pro SemiBold"/>
              </a:rPr>
              <a:t>HC-05 Module – Bluetooth control</a:t>
            </a:r>
            <a:endParaRPr sz="2400"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dvent Pro SemiBold"/>
              <a:buChar char="●"/>
            </a:pPr>
            <a:r>
              <a:rPr lang="en" sz="2400">
                <a:latin typeface="Advent Pro SemiBold"/>
                <a:ea typeface="Advent Pro SemiBold"/>
                <a:cs typeface="Advent Pro SemiBold"/>
                <a:sym typeface="Advent Pro SemiBold"/>
              </a:rPr>
              <a:t>Rechargeable </a:t>
            </a:r>
            <a:r>
              <a:rPr lang="en" sz="2400">
                <a:latin typeface="Advent Pro SemiBold"/>
                <a:ea typeface="Advent Pro SemiBold"/>
                <a:cs typeface="Advent Pro SemiBold"/>
                <a:sym typeface="Advent Pro SemiBold"/>
              </a:rPr>
              <a:t>Battery</a:t>
            </a:r>
            <a:endParaRPr sz="2400"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dvent Pro SemiBold"/>
              <a:buChar char="●"/>
            </a:pPr>
            <a:r>
              <a:rPr lang="en" sz="2400">
                <a:latin typeface="Advent Pro SemiBold"/>
                <a:ea typeface="Advent Pro SemiBold"/>
                <a:cs typeface="Advent Pro SemiBold"/>
                <a:sym typeface="Advent Pro SemiBold"/>
              </a:rPr>
              <a:t>ESP32 Camera</a:t>
            </a:r>
            <a:endParaRPr sz="2400"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1" name="Google Shape;3191;p41"/>
          <p:cNvGrpSpPr/>
          <p:nvPr/>
        </p:nvGrpSpPr>
        <p:grpSpPr>
          <a:xfrm>
            <a:off x="7500913" y="-21972"/>
            <a:ext cx="1272330" cy="726522"/>
            <a:chOff x="4239254" y="-1160684"/>
            <a:chExt cx="1272330" cy="726522"/>
          </a:xfrm>
        </p:grpSpPr>
        <p:sp>
          <p:nvSpPr>
            <p:cNvPr id="3192" name="Google Shape;3192;p41"/>
            <p:cNvSpPr/>
            <p:nvPr/>
          </p:nvSpPr>
          <p:spPr>
            <a:xfrm>
              <a:off x="5385564" y="-1160684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41"/>
            <p:cNvSpPr/>
            <p:nvPr/>
          </p:nvSpPr>
          <p:spPr>
            <a:xfrm>
              <a:off x="5385564" y="-560183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41"/>
            <p:cNvSpPr/>
            <p:nvPr/>
          </p:nvSpPr>
          <p:spPr>
            <a:xfrm>
              <a:off x="5003460" y="-1160684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41"/>
            <p:cNvSpPr/>
            <p:nvPr/>
          </p:nvSpPr>
          <p:spPr>
            <a:xfrm>
              <a:off x="5003460" y="-760350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41"/>
            <p:cNvSpPr/>
            <p:nvPr/>
          </p:nvSpPr>
          <p:spPr>
            <a:xfrm>
              <a:off x="5003460" y="-560183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41"/>
            <p:cNvSpPr/>
            <p:nvPr/>
          </p:nvSpPr>
          <p:spPr>
            <a:xfrm>
              <a:off x="5194512" y="-1160684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41"/>
            <p:cNvSpPr/>
            <p:nvPr/>
          </p:nvSpPr>
          <p:spPr>
            <a:xfrm>
              <a:off x="5194512" y="-960517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41"/>
            <p:cNvSpPr/>
            <p:nvPr/>
          </p:nvSpPr>
          <p:spPr>
            <a:xfrm>
              <a:off x="5194512" y="-560183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41"/>
            <p:cNvSpPr/>
            <p:nvPr/>
          </p:nvSpPr>
          <p:spPr>
            <a:xfrm>
              <a:off x="4812409" y="-1160684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41"/>
            <p:cNvSpPr/>
            <p:nvPr/>
          </p:nvSpPr>
          <p:spPr>
            <a:xfrm>
              <a:off x="4812409" y="-960517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41"/>
            <p:cNvSpPr/>
            <p:nvPr/>
          </p:nvSpPr>
          <p:spPr>
            <a:xfrm>
              <a:off x="4812409" y="-760350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41"/>
            <p:cNvSpPr/>
            <p:nvPr/>
          </p:nvSpPr>
          <p:spPr>
            <a:xfrm>
              <a:off x="4812409" y="-560183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41"/>
            <p:cNvSpPr/>
            <p:nvPr/>
          </p:nvSpPr>
          <p:spPr>
            <a:xfrm>
              <a:off x="4430305" y="-960517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41"/>
            <p:cNvSpPr/>
            <p:nvPr/>
          </p:nvSpPr>
          <p:spPr>
            <a:xfrm>
              <a:off x="4430305" y="-760350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41"/>
            <p:cNvSpPr/>
            <p:nvPr/>
          </p:nvSpPr>
          <p:spPr>
            <a:xfrm>
              <a:off x="4430305" y="-560183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41"/>
            <p:cNvSpPr/>
            <p:nvPr/>
          </p:nvSpPr>
          <p:spPr>
            <a:xfrm>
              <a:off x="4621357" y="-1160684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41"/>
            <p:cNvSpPr/>
            <p:nvPr/>
          </p:nvSpPr>
          <p:spPr>
            <a:xfrm>
              <a:off x="4621357" y="-960517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41"/>
            <p:cNvSpPr/>
            <p:nvPr/>
          </p:nvSpPr>
          <p:spPr>
            <a:xfrm>
              <a:off x="4621357" y="-760350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41"/>
            <p:cNvSpPr/>
            <p:nvPr/>
          </p:nvSpPr>
          <p:spPr>
            <a:xfrm>
              <a:off x="4621357" y="-560183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41"/>
            <p:cNvSpPr/>
            <p:nvPr/>
          </p:nvSpPr>
          <p:spPr>
            <a:xfrm>
              <a:off x="4239254" y="-760350"/>
              <a:ext cx="126020" cy="12602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2" name="Google Shape;3212;p41"/>
          <p:cNvGrpSpPr/>
          <p:nvPr/>
        </p:nvGrpSpPr>
        <p:grpSpPr>
          <a:xfrm>
            <a:off x="7411180" y="4416978"/>
            <a:ext cx="1845485" cy="726522"/>
            <a:chOff x="3857800" y="1143286"/>
            <a:chExt cx="861089" cy="338989"/>
          </a:xfrm>
        </p:grpSpPr>
        <p:sp>
          <p:nvSpPr>
            <p:cNvPr id="3213" name="Google Shape;3213;p41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41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41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41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41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41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41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41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41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41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41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41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41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41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41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41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41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41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41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41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41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41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41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6" name="Google Shape;3236;p41"/>
          <p:cNvSpPr txBox="1"/>
          <p:nvPr>
            <p:ph type="title"/>
          </p:nvPr>
        </p:nvSpPr>
        <p:spPr>
          <a:xfrm>
            <a:off x="0" y="256600"/>
            <a:ext cx="91440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Software &amp; Communication</a:t>
            </a:r>
            <a:endParaRPr sz="7200"/>
          </a:p>
        </p:txBody>
      </p:sp>
      <p:sp>
        <p:nvSpPr>
          <p:cNvPr id="3237" name="Google Shape;3237;p41"/>
          <p:cNvSpPr txBox="1"/>
          <p:nvPr>
            <p:ph idx="1" type="subTitle"/>
          </p:nvPr>
        </p:nvSpPr>
        <p:spPr>
          <a:xfrm>
            <a:off x="1268725" y="1593300"/>
            <a:ext cx="56517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dvent Pro SemiBold"/>
              <a:buChar char="●"/>
            </a:pPr>
            <a:r>
              <a:rPr lang="en" sz="1800">
                <a:latin typeface="Advent Pro SemiBold"/>
                <a:ea typeface="Advent Pro SemiBold"/>
                <a:cs typeface="Advent Pro SemiBold"/>
                <a:sym typeface="Advent Pro SemiBold"/>
              </a:rPr>
              <a:t>Arduino IDE – ESP32 and Arduino programming</a:t>
            </a:r>
            <a:endParaRPr sz="1800"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dvent Pro SemiBold"/>
              <a:buChar char="●"/>
            </a:pPr>
            <a:r>
              <a:rPr lang="en" sz="1800">
                <a:latin typeface="Advent Pro SemiBold"/>
                <a:ea typeface="Advent Pro SemiBold"/>
                <a:cs typeface="Advent Pro SemiBold"/>
                <a:sym typeface="Advent Pro SemiBold"/>
              </a:rPr>
              <a:t>HTML+CSS + JavaScript – Real-time web interface</a:t>
            </a:r>
            <a:endParaRPr sz="1800"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dvent Pro SemiBold"/>
              <a:buChar char="●"/>
            </a:pPr>
            <a:r>
              <a:rPr lang="en" sz="1800">
                <a:latin typeface="Advent Pro SemiBold"/>
                <a:ea typeface="Advent Pro SemiBold"/>
                <a:cs typeface="Advent Pro SemiBold"/>
                <a:sym typeface="Advent Pro SemiBold"/>
              </a:rPr>
              <a:t>Bluetooth &amp; Wi-Fi – Dual-mode communication</a:t>
            </a:r>
            <a:endParaRPr sz="1800"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3238" name="Google Shape;3238;p41"/>
          <p:cNvSpPr/>
          <p:nvPr/>
        </p:nvSpPr>
        <p:spPr>
          <a:xfrm>
            <a:off x="7652727" y="3838369"/>
            <a:ext cx="1207200" cy="1207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9" name="Google Shape;3239;p41"/>
          <p:cNvGrpSpPr/>
          <p:nvPr/>
        </p:nvGrpSpPr>
        <p:grpSpPr>
          <a:xfrm>
            <a:off x="8010239" y="4196129"/>
            <a:ext cx="492123" cy="492080"/>
            <a:chOff x="1768938" y="3782219"/>
            <a:chExt cx="367805" cy="367773"/>
          </a:xfrm>
        </p:grpSpPr>
        <p:sp>
          <p:nvSpPr>
            <p:cNvPr id="3240" name="Google Shape;3240;p41"/>
            <p:cNvSpPr/>
            <p:nvPr/>
          </p:nvSpPr>
          <p:spPr>
            <a:xfrm>
              <a:off x="1884380" y="3782219"/>
              <a:ext cx="252363" cy="198412"/>
            </a:xfrm>
            <a:custGeom>
              <a:rect b="b" l="l" r="r" t="t"/>
              <a:pathLst>
                <a:path extrusionOk="0" h="6263" w="7966">
                  <a:moveTo>
                    <a:pt x="5346" y="0"/>
                  </a:moveTo>
                  <a:cubicBezTo>
                    <a:pt x="5299" y="0"/>
                    <a:pt x="5263" y="12"/>
                    <a:pt x="5227" y="48"/>
                  </a:cubicBezTo>
                  <a:lnTo>
                    <a:pt x="3382" y="1893"/>
                  </a:lnTo>
                  <a:lnTo>
                    <a:pt x="2893" y="1405"/>
                  </a:lnTo>
                  <a:cubicBezTo>
                    <a:pt x="2864" y="1375"/>
                    <a:pt x="2819" y="1360"/>
                    <a:pt x="2774" y="1360"/>
                  </a:cubicBezTo>
                  <a:cubicBezTo>
                    <a:pt x="2730" y="1360"/>
                    <a:pt x="2685" y="1375"/>
                    <a:pt x="2655" y="1405"/>
                  </a:cubicBezTo>
                  <a:lnTo>
                    <a:pt x="60" y="3989"/>
                  </a:lnTo>
                  <a:cubicBezTo>
                    <a:pt x="0" y="4048"/>
                    <a:pt x="0" y="4167"/>
                    <a:pt x="60" y="4227"/>
                  </a:cubicBezTo>
                  <a:cubicBezTo>
                    <a:pt x="90" y="4257"/>
                    <a:pt x="134" y="4272"/>
                    <a:pt x="179" y="4272"/>
                  </a:cubicBezTo>
                  <a:cubicBezTo>
                    <a:pt x="223" y="4272"/>
                    <a:pt x="268" y="4257"/>
                    <a:pt x="298" y="4227"/>
                  </a:cubicBezTo>
                  <a:lnTo>
                    <a:pt x="2774" y="1762"/>
                  </a:lnTo>
                  <a:lnTo>
                    <a:pt x="6215" y="5191"/>
                  </a:lnTo>
                  <a:lnTo>
                    <a:pt x="5418" y="5989"/>
                  </a:lnTo>
                  <a:cubicBezTo>
                    <a:pt x="5358" y="6049"/>
                    <a:pt x="5358" y="6168"/>
                    <a:pt x="5418" y="6227"/>
                  </a:cubicBezTo>
                  <a:cubicBezTo>
                    <a:pt x="5453" y="6251"/>
                    <a:pt x="5501" y="6263"/>
                    <a:pt x="5537" y="6263"/>
                  </a:cubicBezTo>
                  <a:cubicBezTo>
                    <a:pt x="5584" y="6263"/>
                    <a:pt x="5632" y="6251"/>
                    <a:pt x="5656" y="6227"/>
                  </a:cubicBezTo>
                  <a:lnTo>
                    <a:pt x="6573" y="5310"/>
                  </a:lnTo>
                  <a:cubicBezTo>
                    <a:pt x="6632" y="5251"/>
                    <a:pt x="6632" y="5132"/>
                    <a:pt x="6573" y="5072"/>
                  </a:cubicBezTo>
                  <a:lnTo>
                    <a:pt x="6072" y="4584"/>
                  </a:lnTo>
                  <a:lnTo>
                    <a:pt x="7918" y="2739"/>
                  </a:lnTo>
                  <a:cubicBezTo>
                    <a:pt x="7966" y="2667"/>
                    <a:pt x="7966" y="2560"/>
                    <a:pt x="7906" y="2489"/>
                  </a:cubicBezTo>
                  <a:lnTo>
                    <a:pt x="6882" y="1465"/>
                  </a:lnTo>
                  <a:cubicBezTo>
                    <a:pt x="6852" y="1435"/>
                    <a:pt x="6808" y="1420"/>
                    <a:pt x="6763" y="1420"/>
                  </a:cubicBezTo>
                  <a:cubicBezTo>
                    <a:pt x="6718" y="1420"/>
                    <a:pt x="6674" y="1435"/>
                    <a:pt x="6644" y="1465"/>
                  </a:cubicBezTo>
                  <a:cubicBezTo>
                    <a:pt x="6584" y="1524"/>
                    <a:pt x="6584" y="1643"/>
                    <a:pt x="6644" y="1703"/>
                  </a:cubicBezTo>
                  <a:lnTo>
                    <a:pt x="7549" y="2608"/>
                  </a:lnTo>
                  <a:lnTo>
                    <a:pt x="5822" y="4334"/>
                  </a:lnTo>
                  <a:lnTo>
                    <a:pt x="3620" y="2131"/>
                  </a:lnTo>
                  <a:lnTo>
                    <a:pt x="5346" y="405"/>
                  </a:lnTo>
                  <a:lnTo>
                    <a:pt x="6168" y="1226"/>
                  </a:lnTo>
                  <a:cubicBezTo>
                    <a:pt x="6197" y="1256"/>
                    <a:pt x="6242" y="1271"/>
                    <a:pt x="6287" y="1271"/>
                  </a:cubicBezTo>
                  <a:cubicBezTo>
                    <a:pt x="6331" y="1271"/>
                    <a:pt x="6376" y="1256"/>
                    <a:pt x="6406" y="1226"/>
                  </a:cubicBezTo>
                  <a:cubicBezTo>
                    <a:pt x="6465" y="1167"/>
                    <a:pt x="6465" y="1048"/>
                    <a:pt x="6406" y="988"/>
                  </a:cubicBezTo>
                  <a:lnTo>
                    <a:pt x="5465" y="48"/>
                  </a:lnTo>
                  <a:cubicBezTo>
                    <a:pt x="5441" y="12"/>
                    <a:pt x="5394" y="0"/>
                    <a:pt x="5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41"/>
            <p:cNvSpPr/>
            <p:nvPr/>
          </p:nvSpPr>
          <p:spPr>
            <a:xfrm>
              <a:off x="2034480" y="3821914"/>
              <a:ext cx="31743" cy="31236"/>
            </a:xfrm>
            <a:custGeom>
              <a:rect b="b" l="l" r="r" t="t"/>
              <a:pathLst>
                <a:path extrusionOk="0" h="986" w="1002">
                  <a:moveTo>
                    <a:pt x="501" y="426"/>
                  </a:moveTo>
                  <a:lnTo>
                    <a:pt x="584" y="509"/>
                  </a:lnTo>
                  <a:lnTo>
                    <a:pt x="501" y="581"/>
                  </a:lnTo>
                  <a:lnTo>
                    <a:pt x="430" y="509"/>
                  </a:lnTo>
                  <a:lnTo>
                    <a:pt x="501" y="426"/>
                  </a:lnTo>
                  <a:close/>
                  <a:moveTo>
                    <a:pt x="501" y="0"/>
                  </a:moveTo>
                  <a:cubicBezTo>
                    <a:pt x="456" y="0"/>
                    <a:pt x="412" y="15"/>
                    <a:pt x="382" y="45"/>
                  </a:cubicBezTo>
                  <a:lnTo>
                    <a:pt x="60" y="366"/>
                  </a:lnTo>
                  <a:cubicBezTo>
                    <a:pt x="1" y="426"/>
                    <a:pt x="1" y="545"/>
                    <a:pt x="60" y="605"/>
                  </a:cubicBezTo>
                  <a:lnTo>
                    <a:pt x="382" y="938"/>
                  </a:lnTo>
                  <a:cubicBezTo>
                    <a:pt x="418" y="962"/>
                    <a:pt x="465" y="986"/>
                    <a:pt x="501" y="986"/>
                  </a:cubicBezTo>
                  <a:cubicBezTo>
                    <a:pt x="549" y="986"/>
                    <a:pt x="596" y="962"/>
                    <a:pt x="620" y="938"/>
                  </a:cubicBezTo>
                  <a:lnTo>
                    <a:pt x="953" y="605"/>
                  </a:lnTo>
                  <a:cubicBezTo>
                    <a:pt x="977" y="581"/>
                    <a:pt x="1001" y="533"/>
                    <a:pt x="1001" y="485"/>
                  </a:cubicBezTo>
                  <a:cubicBezTo>
                    <a:pt x="1001" y="450"/>
                    <a:pt x="977" y="402"/>
                    <a:pt x="953" y="366"/>
                  </a:cubicBezTo>
                  <a:lnTo>
                    <a:pt x="620" y="45"/>
                  </a:lnTo>
                  <a:cubicBezTo>
                    <a:pt x="590" y="15"/>
                    <a:pt x="546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41"/>
            <p:cNvSpPr/>
            <p:nvPr/>
          </p:nvSpPr>
          <p:spPr>
            <a:xfrm>
              <a:off x="2065431" y="3852359"/>
              <a:ext cx="31712" cy="31332"/>
            </a:xfrm>
            <a:custGeom>
              <a:rect b="b" l="l" r="r" t="t"/>
              <a:pathLst>
                <a:path extrusionOk="0" h="989" w="1001">
                  <a:moveTo>
                    <a:pt x="500" y="441"/>
                  </a:moveTo>
                  <a:lnTo>
                    <a:pt x="572" y="513"/>
                  </a:lnTo>
                  <a:lnTo>
                    <a:pt x="500" y="584"/>
                  </a:lnTo>
                  <a:lnTo>
                    <a:pt x="417" y="513"/>
                  </a:lnTo>
                  <a:lnTo>
                    <a:pt x="500" y="441"/>
                  </a:lnTo>
                  <a:close/>
                  <a:moveTo>
                    <a:pt x="500" y="1"/>
                  </a:moveTo>
                  <a:cubicBezTo>
                    <a:pt x="453" y="1"/>
                    <a:pt x="405" y="25"/>
                    <a:pt x="381" y="48"/>
                  </a:cubicBezTo>
                  <a:lnTo>
                    <a:pt x="48" y="382"/>
                  </a:lnTo>
                  <a:cubicBezTo>
                    <a:pt x="24" y="406"/>
                    <a:pt x="0" y="453"/>
                    <a:pt x="0" y="501"/>
                  </a:cubicBezTo>
                  <a:cubicBezTo>
                    <a:pt x="0" y="536"/>
                    <a:pt x="24" y="584"/>
                    <a:pt x="48" y="608"/>
                  </a:cubicBezTo>
                  <a:lnTo>
                    <a:pt x="381" y="941"/>
                  </a:lnTo>
                  <a:cubicBezTo>
                    <a:pt x="405" y="977"/>
                    <a:pt x="453" y="989"/>
                    <a:pt x="500" y="989"/>
                  </a:cubicBezTo>
                  <a:cubicBezTo>
                    <a:pt x="536" y="989"/>
                    <a:pt x="584" y="965"/>
                    <a:pt x="619" y="941"/>
                  </a:cubicBezTo>
                  <a:lnTo>
                    <a:pt x="941" y="608"/>
                  </a:lnTo>
                  <a:cubicBezTo>
                    <a:pt x="1000" y="560"/>
                    <a:pt x="1000" y="441"/>
                    <a:pt x="941" y="382"/>
                  </a:cubicBezTo>
                  <a:lnTo>
                    <a:pt x="619" y="48"/>
                  </a:lnTo>
                  <a:cubicBezTo>
                    <a:pt x="584" y="13"/>
                    <a:pt x="53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41"/>
            <p:cNvSpPr/>
            <p:nvPr/>
          </p:nvSpPr>
          <p:spPr>
            <a:xfrm>
              <a:off x="1768938" y="3922625"/>
              <a:ext cx="281413" cy="227367"/>
            </a:xfrm>
            <a:custGeom>
              <a:rect b="b" l="l" r="r" t="t"/>
              <a:pathLst>
                <a:path extrusionOk="0" h="7177" w="8883">
                  <a:moveTo>
                    <a:pt x="3347" y="0"/>
                  </a:moveTo>
                  <a:cubicBezTo>
                    <a:pt x="3302" y="0"/>
                    <a:pt x="3257" y="15"/>
                    <a:pt x="3228" y="45"/>
                  </a:cubicBezTo>
                  <a:lnTo>
                    <a:pt x="811" y="2450"/>
                  </a:lnTo>
                  <a:cubicBezTo>
                    <a:pt x="287" y="2962"/>
                    <a:pt x="1" y="3664"/>
                    <a:pt x="1" y="4414"/>
                  </a:cubicBezTo>
                  <a:cubicBezTo>
                    <a:pt x="1" y="5153"/>
                    <a:pt x="287" y="5843"/>
                    <a:pt x="811" y="6379"/>
                  </a:cubicBezTo>
                  <a:cubicBezTo>
                    <a:pt x="1323" y="6891"/>
                    <a:pt x="2025" y="7177"/>
                    <a:pt x="2775" y="7177"/>
                  </a:cubicBezTo>
                  <a:cubicBezTo>
                    <a:pt x="3513" y="7177"/>
                    <a:pt x="4204" y="6891"/>
                    <a:pt x="4740" y="6379"/>
                  </a:cubicBezTo>
                  <a:lnTo>
                    <a:pt x="8847" y="2271"/>
                  </a:lnTo>
                  <a:cubicBezTo>
                    <a:pt x="8883" y="2188"/>
                    <a:pt x="8883" y="2093"/>
                    <a:pt x="8812" y="2033"/>
                  </a:cubicBezTo>
                  <a:cubicBezTo>
                    <a:pt x="8782" y="2003"/>
                    <a:pt x="8737" y="1989"/>
                    <a:pt x="8693" y="1989"/>
                  </a:cubicBezTo>
                  <a:cubicBezTo>
                    <a:pt x="8648" y="1989"/>
                    <a:pt x="8603" y="2003"/>
                    <a:pt x="8573" y="2033"/>
                  </a:cubicBezTo>
                  <a:lnTo>
                    <a:pt x="4466" y="6141"/>
                  </a:lnTo>
                  <a:cubicBezTo>
                    <a:pt x="4001" y="6593"/>
                    <a:pt x="3394" y="6855"/>
                    <a:pt x="2751" y="6855"/>
                  </a:cubicBezTo>
                  <a:cubicBezTo>
                    <a:pt x="2096" y="6855"/>
                    <a:pt x="1489" y="6593"/>
                    <a:pt x="1049" y="6141"/>
                  </a:cubicBezTo>
                  <a:cubicBezTo>
                    <a:pt x="584" y="5677"/>
                    <a:pt x="322" y="5069"/>
                    <a:pt x="322" y="4426"/>
                  </a:cubicBezTo>
                  <a:cubicBezTo>
                    <a:pt x="322" y="3772"/>
                    <a:pt x="584" y="3164"/>
                    <a:pt x="1049" y="2712"/>
                  </a:cubicBezTo>
                  <a:lnTo>
                    <a:pt x="3466" y="283"/>
                  </a:lnTo>
                  <a:cubicBezTo>
                    <a:pt x="3525" y="223"/>
                    <a:pt x="3525" y="104"/>
                    <a:pt x="3466" y="45"/>
                  </a:cubicBezTo>
                  <a:cubicBezTo>
                    <a:pt x="3436" y="15"/>
                    <a:pt x="3391" y="0"/>
                    <a:pt x="3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41"/>
            <p:cNvSpPr/>
            <p:nvPr/>
          </p:nvSpPr>
          <p:spPr>
            <a:xfrm>
              <a:off x="1847790" y="3937704"/>
              <a:ext cx="143352" cy="127417"/>
            </a:xfrm>
            <a:custGeom>
              <a:rect b="b" l="l" r="r" t="t"/>
              <a:pathLst>
                <a:path extrusionOk="0" h="4022" w="4525">
                  <a:moveTo>
                    <a:pt x="3537" y="343"/>
                  </a:moveTo>
                  <a:cubicBezTo>
                    <a:pt x="3584" y="343"/>
                    <a:pt x="3632" y="367"/>
                    <a:pt x="3667" y="402"/>
                  </a:cubicBezTo>
                  <a:cubicBezTo>
                    <a:pt x="3751" y="486"/>
                    <a:pt x="3751" y="581"/>
                    <a:pt x="3667" y="664"/>
                  </a:cubicBezTo>
                  <a:cubicBezTo>
                    <a:pt x="3632" y="700"/>
                    <a:pt x="3587" y="718"/>
                    <a:pt x="3542" y="718"/>
                  </a:cubicBezTo>
                  <a:cubicBezTo>
                    <a:pt x="3498" y="718"/>
                    <a:pt x="3453" y="700"/>
                    <a:pt x="3417" y="664"/>
                  </a:cubicBezTo>
                  <a:cubicBezTo>
                    <a:pt x="3334" y="581"/>
                    <a:pt x="3334" y="462"/>
                    <a:pt x="3406" y="402"/>
                  </a:cubicBezTo>
                  <a:cubicBezTo>
                    <a:pt x="3441" y="379"/>
                    <a:pt x="3477" y="343"/>
                    <a:pt x="3537" y="343"/>
                  </a:cubicBezTo>
                  <a:close/>
                  <a:moveTo>
                    <a:pt x="2024" y="486"/>
                  </a:moveTo>
                  <a:cubicBezTo>
                    <a:pt x="2072" y="486"/>
                    <a:pt x="2108" y="498"/>
                    <a:pt x="2155" y="545"/>
                  </a:cubicBezTo>
                  <a:cubicBezTo>
                    <a:pt x="2227" y="617"/>
                    <a:pt x="2227" y="724"/>
                    <a:pt x="2155" y="795"/>
                  </a:cubicBezTo>
                  <a:cubicBezTo>
                    <a:pt x="2120" y="831"/>
                    <a:pt x="2075" y="849"/>
                    <a:pt x="2030" y="849"/>
                  </a:cubicBezTo>
                  <a:cubicBezTo>
                    <a:pt x="1986" y="849"/>
                    <a:pt x="1941" y="831"/>
                    <a:pt x="1905" y="795"/>
                  </a:cubicBezTo>
                  <a:cubicBezTo>
                    <a:pt x="1810" y="724"/>
                    <a:pt x="1810" y="605"/>
                    <a:pt x="1893" y="545"/>
                  </a:cubicBezTo>
                  <a:cubicBezTo>
                    <a:pt x="1917" y="509"/>
                    <a:pt x="1965" y="486"/>
                    <a:pt x="2024" y="486"/>
                  </a:cubicBezTo>
                  <a:close/>
                  <a:moveTo>
                    <a:pt x="3953" y="1676"/>
                  </a:moveTo>
                  <a:cubicBezTo>
                    <a:pt x="4001" y="1676"/>
                    <a:pt x="4048" y="1688"/>
                    <a:pt x="4084" y="1724"/>
                  </a:cubicBezTo>
                  <a:cubicBezTo>
                    <a:pt x="4156" y="1807"/>
                    <a:pt x="4156" y="1926"/>
                    <a:pt x="4072" y="1986"/>
                  </a:cubicBezTo>
                  <a:cubicBezTo>
                    <a:pt x="4037" y="2022"/>
                    <a:pt x="3992" y="2039"/>
                    <a:pt x="3947" y="2039"/>
                  </a:cubicBezTo>
                  <a:cubicBezTo>
                    <a:pt x="3903" y="2039"/>
                    <a:pt x="3858" y="2022"/>
                    <a:pt x="3822" y="1986"/>
                  </a:cubicBezTo>
                  <a:cubicBezTo>
                    <a:pt x="3751" y="1914"/>
                    <a:pt x="3751" y="1807"/>
                    <a:pt x="3822" y="1724"/>
                  </a:cubicBezTo>
                  <a:cubicBezTo>
                    <a:pt x="3858" y="1700"/>
                    <a:pt x="3894" y="1676"/>
                    <a:pt x="3953" y="1676"/>
                  </a:cubicBezTo>
                  <a:close/>
                  <a:moveTo>
                    <a:pt x="655" y="3129"/>
                  </a:moveTo>
                  <a:cubicBezTo>
                    <a:pt x="727" y="3129"/>
                    <a:pt x="786" y="3165"/>
                    <a:pt x="846" y="3200"/>
                  </a:cubicBezTo>
                  <a:cubicBezTo>
                    <a:pt x="893" y="3248"/>
                    <a:pt x="917" y="3319"/>
                    <a:pt x="917" y="3403"/>
                  </a:cubicBezTo>
                  <a:cubicBezTo>
                    <a:pt x="917" y="3474"/>
                    <a:pt x="893" y="3546"/>
                    <a:pt x="846" y="3593"/>
                  </a:cubicBezTo>
                  <a:cubicBezTo>
                    <a:pt x="798" y="3641"/>
                    <a:pt x="727" y="3665"/>
                    <a:pt x="655" y="3665"/>
                  </a:cubicBezTo>
                  <a:cubicBezTo>
                    <a:pt x="584" y="3665"/>
                    <a:pt x="524" y="3641"/>
                    <a:pt x="465" y="3593"/>
                  </a:cubicBezTo>
                  <a:cubicBezTo>
                    <a:pt x="417" y="3546"/>
                    <a:pt x="381" y="3474"/>
                    <a:pt x="381" y="3403"/>
                  </a:cubicBezTo>
                  <a:cubicBezTo>
                    <a:pt x="381" y="3319"/>
                    <a:pt x="417" y="3260"/>
                    <a:pt x="465" y="3200"/>
                  </a:cubicBezTo>
                  <a:cubicBezTo>
                    <a:pt x="512" y="3141"/>
                    <a:pt x="584" y="3129"/>
                    <a:pt x="655" y="3129"/>
                  </a:cubicBezTo>
                  <a:close/>
                  <a:moveTo>
                    <a:pt x="3513" y="0"/>
                  </a:moveTo>
                  <a:cubicBezTo>
                    <a:pt x="3379" y="0"/>
                    <a:pt x="3245" y="51"/>
                    <a:pt x="3144" y="152"/>
                  </a:cubicBezTo>
                  <a:cubicBezTo>
                    <a:pt x="2977" y="319"/>
                    <a:pt x="2941" y="557"/>
                    <a:pt x="3036" y="748"/>
                  </a:cubicBezTo>
                  <a:lnTo>
                    <a:pt x="2132" y="1652"/>
                  </a:lnTo>
                  <a:lnTo>
                    <a:pt x="1572" y="2212"/>
                  </a:lnTo>
                  <a:lnTo>
                    <a:pt x="1334" y="1974"/>
                  </a:lnTo>
                  <a:cubicBezTo>
                    <a:pt x="1215" y="1855"/>
                    <a:pt x="1215" y="1676"/>
                    <a:pt x="1334" y="1569"/>
                  </a:cubicBezTo>
                  <a:lnTo>
                    <a:pt x="1774" y="1141"/>
                  </a:lnTo>
                  <a:cubicBezTo>
                    <a:pt x="1846" y="1164"/>
                    <a:pt x="1917" y="1200"/>
                    <a:pt x="1989" y="1200"/>
                  </a:cubicBezTo>
                  <a:cubicBezTo>
                    <a:pt x="2132" y="1200"/>
                    <a:pt x="2263" y="1152"/>
                    <a:pt x="2370" y="1045"/>
                  </a:cubicBezTo>
                  <a:cubicBezTo>
                    <a:pt x="2572" y="843"/>
                    <a:pt x="2572" y="509"/>
                    <a:pt x="2370" y="307"/>
                  </a:cubicBezTo>
                  <a:cubicBezTo>
                    <a:pt x="2263" y="200"/>
                    <a:pt x="2129" y="146"/>
                    <a:pt x="1995" y="146"/>
                  </a:cubicBezTo>
                  <a:cubicBezTo>
                    <a:pt x="1861" y="146"/>
                    <a:pt x="1727" y="200"/>
                    <a:pt x="1620" y="307"/>
                  </a:cubicBezTo>
                  <a:cubicBezTo>
                    <a:pt x="1453" y="462"/>
                    <a:pt x="1429" y="700"/>
                    <a:pt x="1512" y="902"/>
                  </a:cubicBezTo>
                  <a:lnTo>
                    <a:pt x="1084" y="1331"/>
                  </a:lnTo>
                  <a:cubicBezTo>
                    <a:pt x="846" y="1569"/>
                    <a:pt x="846" y="1974"/>
                    <a:pt x="1084" y="2224"/>
                  </a:cubicBezTo>
                  <a:lnTo>
                    <a:pt x="1322" y="2462"/>
                  </a:lnTo>
                  <a:lnTo>
                    <a:pt x="905" y="2879"/>
                  </a:lnTo>
                  <a:cubicBezTo>
                    <a:pt x="812" y="2827"/>
                    <a:pt x="709" y="2802"/>
                    <a:pt x="607" y="2802"/>
                  </a:cubicBezTo>
                  <a:cubicBezTo>
                    <a:pt x="450" y="2802"/>
                    <a:pt x="295" y="2863"/>
                    <a:pt x="179" y="2986"/>
                  </a:cubicBezTo>
                  <a:cubicBezTo>
                    <a:pt x="60" y="3105"/>
                    <a:pt x="0" y="3248"/>
                    <a:pt x="0" y="3415"/>
                  </a:cubicBezTo>
                  <a:cubicBezTo>
                    <a:pt x="0" y="3581"/>
                    <a:pt x="60" y="3724"/>
                    <a:pt x="179" y="3843"/>
                  </a:cubicBezTo>
                  <a:cubicBezTo>
                    <a:pt x="298" y="3962"/>
                    <a:pt x="441" y="4022"/>
                    <a:pt x="608" y="4022"/>
                  </a:cubicBezTo>
                  <a:cubicBezTo>
                    <a:pt x="774" y="4022"/>
                    <a:pt x="917" y="3962"/>
                    <a:pt x="1036" y="3843"/>
                  </a:cubicBezTo>
                  <a:cubicBezTo>
                    <a:pt x="1155" y="3724"/>
                    <a:pt x="1215" y="3581"/>
                    <a:pt x="1215" y="3415"/>
                  </a:cubicBezTo>
                  <a:cubicBezTo>
                    <a:pt x="1215" y="3307"/>
                    <a:pt x="1191" y="3200"/>
                    <a:pt x="1143" y="3117"/>
                  </a:cubicBezTo>
                  <a:lnTo>
                    <a:pt x="2227" y="2033"/>
                  </a:lnTo>
                  <a:lnTo>
                    <a:pt x="2513" y="2307"/>
                  </a:lnTo>
                  <a:cubicBezTo>
                    <a:pt x="2679" y="2474"/>
                    <a:pt x="2905" y="2569"/>
                    <a:pt x="3108" y="2569"/>
                  </a:cubicBezTo>
                  <a:cubicBezTo>
                    <a:pt x="3322" y="2569"/>
                    <a:pt x="3513" y="2486"/>
                    <a:pt x="3679" y="2343"/>
                  </a:cubicBezTo>
                  <a:cubicBezTo>
                    <a:pt x="3751" y="2367"/>
                    <a:pt x="3822" y="2403"/>
                    <a:pt x="3894" y="2403"/>
                  </a:cubicBezTo>
                  <a:cubicBezTo>
                    <a:pt x="4037" y="2403"/>
                    <a:pt x="4168" y="2355"/>
                    <a:pt x="4275" y="2248"/>
                  </a:cubicBezTo>
                  <a:cubicBezTo>
                    <a:pt x="4525" y="2033"/>
                    <a:pt x="4525" y="1700"/>
                    <a:pt x="4310" y="1498"/>
                  </a:cubicBezTo>
                  <a:cubicBezTo>
                    <a:pt x="4209" y="1391"/>
                    <a:pt x="4075" y="1337"/>
                    <a:pt x="3941" y="1337"/>
                  </a:cubicBezTo>
                  <a:cubicBezTo>
                    <a:pt x="3807" y="1337"/>
                    <a:pt x="3673" y="1391"/>
                    <a:pt x="3572" y="1498"/>
                  </a:cubicBezTo>
                  <a:cubicBezTo>
                    <a:pt x="3406" y="1652"/>
                    <a:pt x="3382" y="1891"/>
                    <a:pt x="3465" y="2093"/>
                  </a:cubicBezTo>
                  <a:cubicBezTo>
                    <a:pt x="3377" y="2175"/>
                    <a:pt x="3267" y="2214"/>
                    <a:pt x="3155" y="2214"/>
                  </a:cubicBezTo>
                  <a:cubicBezTo>
                    <a:pt x="3023" y="2214"/>
                    <a:pt x="2889" y="2160"/>
                    <a:pt x="2786" y="2057"/>
                  </a:cubicBezTo>
                  <a:lnTo>
                    <a:pt x="2501" y="1772"/>
                  </a:lnTo>
                  <a:lnTo>
                    <a:pt x="3286" y="986"/>
                  </a:lnTo>
                  <a:cubicBezTo>
                    <a:pt x="3358" y="1021"/>
                    <a:pt x="3441" y="1045"/>
                    <a:pt x="3513" y="1045"/>
                  </a:cubicBezTo>
                  <a:cubicBezTo>
                    <a:pt x="3644" y="1045"/>
                    <a:pt x="3775" y="998"/>
                    <a:pt x="3882" y="902"/>
                  </a:cubicBezTo>
                  <a:cubicBezTo>
                    <a:pt x="4096" y="688"/>
                    <a:pt x="4096" y="367"/>
                    <a:pt x="3882" y="152"/>
                  </a:cubicBezTo>
                  <a:cubicBezTo>
                    <a:pt x="3781" y="51"/>
                    <a:pt x="364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8" name="Shape 3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9" name="Google Shape;3249;p42"/>
          <p:cNvGrpSpPr/>
          <p:nvPr/>
        </p:nvGrpSpPr>
        <p:grpSpPr>
          <a:xfrm>
            <a:off x="3073838" y="2242475"/>
            <a:ext cx="1944600" cy="1569600"/>
            <a:chOff x="3071457" y="2013875"/>
            <a:chExt cx="1944600" cy="1569600"/>
          </a:xfrm>
        </p:grpSpPr>
        <p:sp>
          <p:nvSpPr>
            <p:cNvPr id="3250" name="Google Shape;3250;p42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42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Arduino Uno R3 + Motor Driver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52" name="Google Shape;3252;p42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Arduino Uno 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receives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data from the Bluetooth module and process it to give commands to the motors</a:t>
              </a:r>
              <a:endParaRPr/>
            </a:p>
          </p:txBody>
        </p:sp>
      </p:grpSp>
      <p:grpSp>
        <p:nvGrpSpPr>
          <p:cNvPr id="3253" name="Google Shape;3253;p42"/>
          <p:cNvGrpSpPr/>
          <p:nvPr/>
        </p:nvGrpSpPr>
        <p:grpSpPr>
          <a:xfrm>
            <a:off x="1131625" y="2242475"/>
            <a:ext cx="1944600" cy="1569600"/>
            <a:chOff x="1126863" y="2013875"/>
            <a:chExt cx="1944600" cy="1569600"/>
          </a:xfrm>
        </p:grpSpPr>
        <p:sp>
          <p:nvSpPr>
            <p:cNvPr id="3254" name="Google Shape;3254;p42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42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HC05 </a:t>
              </a: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Bluetooth</a:t>
              </a: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Module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56" name="Google Shape;3256;p42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bluetooth module connects to the phone app and sends data to 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arduino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57" name="Google Shape;3257;p42"/>
          <p:cNvGrpSpPr/>
          <p:nvPr/>
        </p:nvGrpSpPr>
        <p:grpSpPr>
          <a:xfrm>
            <a:off x="5015938" y="2242475"/>
            <a:ext cx="3001200" cy="1569600"/>
            <a:chOff x="5015938" y="2013875"/>
            <a:chExt cx="3001200" cy="1569600"/>
          </a:xfrm>
        </p:grpSpPr>
        <p:sp>
          <p:nvSpPr>
            <p:cNvPr id="3258" name="Google Shape;3258;p42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42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Motors + ESP32 Cam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60" name="Google Shape;3260;p42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motors and ESP32 Cam are connected to the arduino and get power supply through it and the motors also 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receive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commands from the arduino to move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61" name="Google Shape;3261;p42"/>
          <p:cNvGrpSpPr/>
          <p:nvPr/>
        </p:nvGrpSpPr>
        <p:grpSpPr>
          <a:xfrm>
            <a:off x="4885484" y="2929870"/>
            <a:ext cx="261571" cy="260379"/>
            <a:chOff x="4858109" y="2631368"/>
            <a:chExt cx="316442" cy="315000"/>
          </a:xfrm>
        </p:grpSpPr>
        <p:sp>
          <p:nvSpPr>
            <p:cNvPr id="3262" name="Google Shape;3262;p42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42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3264" name="Google Shape;3264;p42"/>
          <p:cNvGrpSpPr/>
          <p:nvPr/>
        </p:nvGrpSpPr>
        <p:grpSpPr>
          <a:xfrm>
            <a:off x="2948278" y="2929871"/>
            <a:ext cx="260366" cy="260366"/>
            <a:chOff x="3157188" y="909150"/>
            <a:chExt cx="470400" cy="470400"/>
          </a:xfrm>
        </p:grpSpPr>
        <p:sp>
          <p:nvSpPr>
            <p:cNvPr id="3265" name="Google Shape;3265;p42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42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7" name="Google Shape;3267;p42"/>
          <p:cNvSpPr txBox="1"/>
          <p:nvPr/>
        </p:nvSpPr>
        <p:spPr>
          <a:xfrm>
            <a:off x="1582650" y="906900"/>
            <a:ext cx="5978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Advent Pro ExtraBold"/>
                <a:ea typeface="Advent Pro ExtraBold"/>
                <a:cs typeface="Advent Pro ExtraBold"/>
                <a:sym typeface="Advent Pro ExtraBold"/>
              </a:rPr>
              <a:t>Data Flow</a:t>
            </a:r>
            <a:endParaRPr sz="2500">
              <a:solidFill>
                <a:schemeClr val="dk1"/>
              </a:solidFill>
              <a:latin typeface="Advent Pro ExtraBold"/>
              <a:ea typeface="Advent Pro ExtraBold"/>
              <a:cs typeface="Advent Pro ExtraBold"/>
              <a:sym typeface="Advent Pro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1" name="Shape 3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2" name="Google Shape;3272;p43"/>
          <p:cNvGrpSpPr/>
          <p:nvPr/>
        </p:nvGrpSpPr>
        <p:grpSpPr>
          <a:xfrm>
            <a:off x="3073838" y="2242475"/>
            <a:ext cx="1944600" cy="1569600"/>
            <a:chOff x="3071457" y="2013875"/>
            <a:chExt cx="1944600" cy="1569600"/>
          </a:xfrm>
        </p:grpSpPr>
        <p:sp>
          <p:nvSpPr>
            <p:cNvPr id="3273" name="Google Shape;3273;p43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4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ESP32 Microcontroller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75" name="Google Shape;3275;p4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ESP32 microcontroller 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receives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the data from the sensors and publishes it to the MQTT broker over Wifi</a:t>
              </a:r>
              <a:endParaRPr/>
            </a:p>
          </p:txBody>
        </p:sp>
      </p:grpSp>
      <p:grpSp>
        <p:nvGrpSpPr>
          <p:cNvPr id="3276" name="Google Shape;3276;p43"/>
          <p:cNvGrpSpPr/>
          <p:nvPr/>
        </p:nvGrpSpPr>
        <p:grpSpPr>
          <a:xfrm>
            <a:off x="1131625" y="2242475"/>
            <a:ext cx="1944600" cy="1569600"/>
            <a:chOff x="1126863" y="2013875"/>
            <a:chExt cx="1944600" cy="1569600"/>
          </a:xfrm>
        </p:grpSpPr>
        <p:sp>
          <p:nvSpPr>
            <p:cNvPr id="3277" name="Google Shape;3277;p4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4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DH11 and PIR sensor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79" name="Google Shape;3279;p4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DH11 and PIR sensors are connected to the ESP32 microcontroller and sends data to it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80" name="Google Shape;3280;p43"/>
          <p:cNvGrpSpPr/>
          <p:nvPr/>
        </p:nvGrpSpPr>
        <p:grpSpPr>
          <a:xfrm>
            <a:off x="5015938" y="2242475"/>
            <a:ext cx="3001200" cy="1569600"/>
            <a:chOff x="5015938" y="2013875"/>
            <a:chExt cx="3001200" cy="1569600"/>
          </a:xfrm>
        </p:grpSpPr>
        <p:sp>
          <p:nvSpPr>
            <p:cNvPr id="3281" name="Google Shape;3281;p4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4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Web App Dashboard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83" name="Google Shape;3283;p4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web app subscribes to the MQTT topic and shows the data published by the sensors and also the ESP32 Cam camera feed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84" name="Google Shape;3284;p43"/>
          <p:cNvGrpSpPr/>
          <p:nvPr/>
        </p:nvGrpSpPr>
        <p:grpSpPr>
          <a:xfrm>
            <a:off x="4885484" y="2929870"/>
            <a:ext cx="261571" cy="260379"/>
            <a:chOff x="4858109" y="2631368"/>
            <a:chExt cx="316442" cy="315000"/>
          </a:xfrm>
        </p:grpSpPr>
        <p:sp>
          <p:nvSpPr>
            <p:cNvPr id="3285" name="Google Shape;3285;p4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4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3287" name="Google Shape;3287;p43"/>
          <p:cNvGrpSpPr/>
          <p:nvPr/>
        </p:nvGrpSpPr>
        <p:grpSpPr>
          <a:xfrm>
            <a:off x="2948278" y="2929871"/>
            <a:ext cx="260366" cy="260366"/>
            <a:chOff x="3157188" y="909150"/>
            <a:chExt cx="470400" cy="470400"/>
          </a:xfrm>
        </p:grpSpPr>
        <p:sp>
          <p:nvSpPr>
            <p:cNvPr id="3288" name="Google Shape;3288;p4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4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0" name="Google Shape;3290;p43"/>
          <p:cNvSpPr txBox="1"/>
          <p:nvPr/>
        </p:nvSpPr>
        <p:spPr>
          <a:xfrm>
            <a:off x="1582650" y="906900"/>
            <a:ext cx="5978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Advent Pro ExtraBold"/>
                <a:ea typeface="Advent Pro ExtraBold"/>
                <a:cs typeface="Advent Pro ExtraBold"/>
                <a:sym typeface="Advent Pro ExtraBold"/>
              </a:rPr>
              <a:t>Data Flow</a:t>
            </a:r>
            <a:endParaRPr sz="2500">
              <a:solidFill>
                <a:schemeClr val="dk1"/>
              </a:solidFill>
              <a:latin typeface="Advent Pro ExtraBold"/>
              <a:ea typeface="Advent Pro ExtraBold"/>
              <a:cs typeface="Advent Pro ExtraBold"/>
              <a:sym typeface="Advent Pro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yber Security Kill Chain by Slidesgo">
  <a:themeElements>
    <a:clrScheme name="Simple Light">
      <a:dk1>
        <a:srgbClr val="FFFFFF"/>
      </a:dk1>
      <a:lt1>
        <a:srgbClr val="00394B"/>
      </a:lt1>
      <a:dk2>
        <a:srgbClr val="002530"/>
      </a:dk2>
      <a:lt2>
        <a:srgbClr val="006F80"/>
      </a:lt2>
      <a:accent1>
        <a:srgbClr val="10908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